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1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8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7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3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2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3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FA60C-C86E-413E-9DA2-7776C1246660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0D73-90CF-439F-8994-19CB53B00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3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7426" y="-960355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7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7427" y="-1035770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4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7110" y="-950929"/>
            <a:ext cx="3657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Drake</dc:creator>
  <cp:lastModifiedBy>Carla Burton</cp:lastModifiedBy>
  <cp:revision>1</cp:revision>
  <dcterms:created xsi:type="dcterms:W3CDTF">2022-02-23T12:52:36Z</dcterms:created>
  <dcterms:modified xsi:type="dcterms:W3CDTF">2022-02-25T14:41:25Z</dcterms:modified>
</cp:coreProperties>
</file>