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2" d="100"/>
          <a:sy n="72" d="100"/>
        </p:scale>
        <p:origin x="84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7A7AE-4E03-612D-A1A7-17D92FF9E7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8916F8-5838-ACB8-AD3A-9ADD0241E7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FEFB8F-2315-93E7-1922-5C9AE32EF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33BB9-3100-4083-B14A-EF0FA7A64212}" type="datetimeFigureOut">
              <a:rPr lang="en-GB" smtClean="0"/>
              <a:t>05/10/2023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543058-BA33-9E68-1EB2-159378EF1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40025-C03B-1E73-8B58-4642B21E0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426-3A76-45A9-BAF1-DEAD9CA3F2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3077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67EC4-108A-B5BF-4EFA-702A4AEE0F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6D73FE-6AA9-1DA6-6734-3A86181D87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041BAC-2725-304D-B21D-646A221EE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33BB9-3100-4083-B14A-EF0FA7A64212}" type="datetimeFigureOut">
              <a:rPr lang="en-GB" smtClean="0"/>
              <a:t>05/10/2023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46A156-84F4-C2DF-AFA8-E05174AB4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75DC86-A1A4-1CD2-439F-4C0C71C26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426-3A76-45A9-BAF1-DEAD9CA3F2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6755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1AF91E8-DFFC-E38A-739A-B061041C30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08B127-5E07-8CF0-4DFB-04EF81FEF6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08E94C-CB2E-F72D-8562-5BAF21EBA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33BB9-3100-4083-B14A-EF0FA7A64212}" type="datetimeFigureOut">
              <a:rPr lang="en-GB" smtClean="0"/>
              <a:t>05/10/2023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7EA8CF-3F4E-1CFC-5CB5-6385274CA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3D779D-DF57-85C5-1CFE-5E194E28D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426-3A76-45A9-BAF1-DEAD9CA3F2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224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535270-0FF1-2CF9-7000-398F3F2F1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3F0B1-26D7-6B8B-4BA6-D97FCC7655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14B495-4F80-FB0F-EE46-DEE173EFE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33BB9-3100-4083-B14A-EF0FA7A64212}" type="datetimeFigureOut">
              <a:rPr lang="en-GB" smtClean="0"/>
              <a:t>05/10/2023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30E105-F0E9-0126-943E-3C7AF7856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3D387C-7CB6-6DE6-9153-91C67629B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426-3A76-45A9-BAF1-DEAD9CA3F2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1624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C74B2-DA7A-E104-F20E-B24E569B0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67422E-9CB8-0015-76E8-B8EA15720B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B7880A-242F-A0F8-9ED1-CF8BB1920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33BB9-3100-4083-B14A-EF0FA7A64212}" type="datetimeFigureOut">
              <a:rPr lang="en-GB" smtClean="0"/>
              <a:t>05/10/2023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922200-9630-CAFC-0992-894C9FB55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8EAC16-E0BD-4048-2BF9-408403B1B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426-3A76-45A9-BAF1-DEAD9CA3F2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423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112B55-9025-4F17-19BC-9313F9959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C4318E-62FC-D48B-DED9-9A72040269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2F3C09-18D3-1491-245E-B4B4879D80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7A67A0-3151-09EF-F805-41A035C56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33BB9-3100-4083-B14A-EF0FA7A64212}" type="datetimeFigureOut">
              <a:rPr lang="en-GB" smtClean="0"/>
              <a:t>05/10/2023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296C0E-B30C-EB8A-D21A-4D2B2327D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CF8C44-FA5B-CE25-F5A2-845CA3407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426-3A76-45A9-BAF1-DEAD9CA3F2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472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FDC3B-1DD7-F1D1-F7C3-E7EDA4E81A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0F0ACA-A630-5090-0349-C27087492A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6A641C-9509-7293-6E49-A7F0A5417F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772FE6-9AAA-3D90-4EA4-35E0CA41AE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E6491C-E16E-2E94-4806-F89966EA45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67AB13-0BE5-1652-662C-4334782EE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33BB9-3100-4083-B14A-EF0FA7A64212}" type="datetimeFigureOut">
              <a:rPr lang="en-GB" smtClean="0"/>
              <a:t>05/10/2023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E6A1598-196F-B282-FEBA-0036CC39C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764641-78F3-8B31-51B1-060788075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426-3A76-45A9-BAF1-DEAD9CA3F2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2428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B3C8A-20B7-A1D1-6DA5-A4FC27D8B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205F058-466B-FEBC-D99C-498954DAA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33BB9-3100-4083-B14A-EF0FA7A64212}" type="datetimeFigureOut">
              <a:rPr lang="en-GB" smtClean="0"/>
              <a:t>05/10/2023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94AF52-77E0-30B6-1767-06B938804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B362CA-AC32-EDD5-581B-3938930AB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426-3A76-45A9-BAF1-DEAD9CA3F2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6737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BDA0FA0-E2ED-9F0D-F174-8998645F0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33BB9-3100-4083-B14A-EF0FA7A64212}" type="datetimeFigureOut">
              <a:rPr lang="en-GB" smtClean="0"/>
              <a:t>05/10/2023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FBC50F-2E0F-31F8-5133-D01C9609F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920287-B0AA-FF84-046B-9BA499A8D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426-3A76-45A9-BAF1-DEAD9CA3F2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308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F8E97-62E2-864F-630E-ECB839D88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F40C1C-FB55-EC00-64C8-1C06326CC4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9F2AF5-AA5B-52BC-35A2-E99164DFDD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45989B-5894-1976-2071-E54A06BA3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33BB9-3100-4083-B14A-EF0FA7A64212}" type="datetimeFigureOut">
              <a:rPr lang="en-GB" smtClean="0"/>
              <a:t>05/10/2023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090920-00CC-C275-3610-6670B6B4C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E39092-A846-18AF-846A-71F3F1B0B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426-3A76-45A9-BAF1-DEAD9CA3F2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6185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404900-BAD1-2B7C-59A2-6AD689103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17341A-E371-C263-609D-48E55379C2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272643-3D58-9920-BAC2-A7E5F56AA2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D45007-7BBE-9FD8-7762-3C9658D31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33BB9-3100-4083-B14A-EF0FA7A64212}" type="datetimeFigureOut">
              <a:rPr lang="en-GB" smtClean="0"/>
              <a:t>05/10/2023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6EB6E0-FCBE-5948-7DF5-92F04B835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0B14DF-BA5C-BBC2-7B85-5C1F7744D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426-3A76-45A9-BAF1-DEAD9CA3F2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4433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8D0E1A9-58D4-6AEF-84E8-7ED361F8AB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F8B7A8-5EE6-E9E7-E0BA-2B7EDE21EE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584AC3-1536-1E12-9C48-1FDB83208B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A33BB9-3100-4083-B14A-EF0FA7A64212}" type="datetimeFigureOut">
              <a:rPr lang="en-GB" smtClean="0"/>
              <a:t>05/10/2023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9F8EED-E44E-1194-8C27-5ABC7A5AB0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D98C01-0DA9-3239-7888-B8AD5F92EB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79426-3A76-45A9-BAF1-DEAD9CA3F2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7571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wandsworth.gov.uk/about-the-year-6-test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floreatwandsworth.org.uk/ckfinder/userfiles/files/FW%20Handwriting%20Expectations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BBD9C4-763A-3037-4F9D-96681CD3D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Year 5 Family Learning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25524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DE76EA-1672-E387-0E3B-C6C477F2D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40475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Would you rather have the power to time travel to the past or the future? What era or time period would you choose?</a:t>
            </a:r>
            <a:br>
              <a:rPr lang="en-US" b="1" dirty="0"/>
            </a:br>
            <a:br>
              <a:rPr lang="en-US" b="1" dirty="0"/>
            </a:br>
            <a:r>
              <a:rPr lang="en-US" b="1" dirty="0"/>
              <a:t>Give me at least 3 reasons.</a:t>
            </a:r>
            <a:br>
              <a:rPr lang="en-US" b="1" dirty="0"/>
            </a:br>
            <a:br>
              <a:rPr lang="en-US" b="1" dirty="0"/>
            </a:br>
            <a:r>
              <a:rPr lang="en-US" b="1" dirty="0"/>
              <a:t>Firstly, …</a:t>
            </a:r>
            <a:br>
              <a:rPr lang="en-US" b="1" dirty="0"/>
            </a:br>
            <a:br>
              <a:rPr lang="en-US" b="1" dirty="0"/>
            </a:br>
            <a:r>
              <a:rPr lang="en-US" b="1" dirty="0"/>
              <a:t>Secondly, …</a:t>
            </a:r>
            <a:br>
              <a:rPr lang="en-US" b="1" dirty="0"/>
            </a:br>
            <a:br>
              <a:rPr lang="en-US" b="1" dirty="0"/>
            </a:br>
            <a:r>
              <a:rPr lang="en-US" b="1" dirty="0"/>
              <a:t>Finally,…</a:t>
            </a:r>
            <a:br>
              <a:rPr lang="en-US" b="1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05808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DE76EA-1672-E387-0E3B-C6C477F2D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40475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Would you rather have the job of being a detective solving mysteries or an astronaut exploring space? Why?</a:t>
            </a:r>
            <a:br>
              <a:rPr lang="en-US" b="1" dirty="0"/>
            </a:br>
            <a:br>
              <a:rPr lang="en-US" b="1" dirty="0"/>
            </a:br>
            <a:r>
              <a:rPr lang="en-US" b="1" dirty="0"/>
              <a:t>Give me at least 3 reasons.</a:t>
            </a:r>
            <a:br>
              <a:rPr lang="en-US" b="1" dirty="0"/>
            </a:br>
            <a:br>
              <a:rPr lang="en-US" b="1" dirty="0"/>
            </a:br>
            <a:r>
              <a:rPr lang="en-US" b="1" dirty="0"/>
              <a:t>Firstly, …</a:t>
            </a:r>
            <a:br>
              <a:rPr lang="en-US" b="1" dirty="0"/>
            </a:br>
            <a:br>
              <a:rPr lang="en-US" b="1" dirty="0"/>
            </a:br>
            <a:r>
              <a:rPr lang="en-US" b="1" dirty="0"/>
              <a:t>Secondly, …</a:t>
            </a:r>
            <a:br>
              <a:rPr lang="en-US" b="1" dirty="0"/>
            </a:br>
            <a:br>
              <a:rPr lang="en-US" b="1" dirty="0"/>
            </a:br>
            <a:r>
              <a:rPr lang="en-US" b="1" dirty="0"/>
              <a:t>Finally,…</a:t>
            </a:r>
            <a:br>
              <a:rPr lang="en-US" b="1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96739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DE76EA-1672-E387-0E3B-C6C477F2D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40475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Can you have happiness without sadness? Why or why not?</a:t>
            </a:r>
            <a:br>
              <a:rPr lang="en-US" b="1" dirty="0"/>
            </a:br>
            <a:br>
              <a:rPr lang="en-US" b="1" dirty="0"/>
            </a:br>
            <a:r>
              <a:rPr lang="en-US" b="1" dirty="0"/>
              <a:t>Give me at least 3 reasons.</a:t>
            </a:r>
            <a:br>
              <a:rPr lang="en-US" b="1" dirty="0"/>
            </a:br>
            <a:br>
              <a:rPr lang="en-US" b="1" dirty="0"/>
            </a:br>
            <a:r>
              <a:rPr lang="en-US" b="1" dirty="0"/>
              <a:t>Firstly, …</a:t>
            </a:r>
            <a:br>
              <a:rPr lang="en-US" b="1" dirty="0"/>
            </a:br>
            <a:br>
              <a:rPr lang="en-US" b="1" dirty="0"/>
            </a:br>
            <a:r>
              <a:rPr lang="en-US" b="1" dirty="0"/>
              <a:t>Secondly, …</a:t>
            </a:r>
            <a:br>
              <a:rPr lang="en-US" b="1" dirty="0"/>
            </a:br>
            <a:br>
              <a:rPr lang="en-US" b="1" dirty="0"/>
            </a:br>
            <a:r>
              <a:rPr lang="en-US" b="1" dirty="0"/>
              <a:t>Finally,…</a:t>
            </a:r>
            <a:br>
              <a:rPr lang="en-US" b="1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8117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033D3C-B3CE-2417-864A-299798054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“Year 7 ready”</a:t>
            </a: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A03B523-33C8-787C-2264-C2651051AF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3756" y="1679023"/>
            <a:ext cx="4016051" cy="48138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31781A9-FB50-86FA-F3A8-703B04F53C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65363" y="1690688"/>
            <a:ext cx="50577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889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60159-4B0C-E74C-063C-C15B86229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hlinkClick r:id="rId2"/>
              </a:rPr>
              <a:t>https://www.wandsworth.gov.uk/about-the-year-6-test/</a:t>
            </a:r>
            <a:br>
              <a:rPr lang="en-GB" dirty="0"/>
            </a:b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8C1E65C-01DD-FCE0-360D-4B461B5F59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2227" y="833661"/>
            <a:ext cx="7853426" cy="5190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508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8055C5-65A0-57E5-DD2F-72F738E128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Handwriting</a:t>
            </a: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DC1CCCC-C65C-2D34-72C7-5B1F3C23155A}"/>
              </a:ext>
            </a:extLst>
          </p:cNvPr>
          <p:cNvSpPr txBox="1"/>
          <p:nvPr/>
        </p:nvSpPr>
        <p:spPr>
          <a:xfrm>
            <a:off x="838200" y="1571896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hlinkClick r:id="rId2"/>
              </a:rPr>
              <a:t>https://www.floreatwandsworth.org.uk/ckfinder/userfiles/files/FW%20Handwriting%20Expectations.pdf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4F45A64-D929-5A47-4688-6860DA0621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3750" y="1373113"/>
            <a:ext cx="4000500" cy="4714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0657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969C99-D35D-7328-4C1B-D22A75DCD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Oracy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0BE2A4C-2D16-335A-C2CF-43EDE259AEE0}"/>
              </a:ext>
            </a:extLst>
          </p:cNvPr>
          <p:cNvSpPr txBox="1"/>
          <p:nvPr/>
        </p:nvSpPr>
        <p:spPr>
          <a:xfrm>
            <a:off x="838200" y="2136338"/>
            <a:ext cx="1051559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+mj-lt"/>
              <a:buAutoNum type="arabicPeriod"/>
            </a:pPr>
            <a:r>
              <a:rPr lang="en-US" b="1" dirty="0"/>
              <a:t> Academic Achievement:</a:t>
            </a:r>
            <a:r>
              <a:rPr lang="en-US" dirty="0"/>
              <a:t> Proficient oracy skills are closely linked to academic success. The ability to articulate thoughts clearly aids comprehension and expression in all subjects.</a:t>
            </a:r>
          </a:p>
          <a:p>
            <a:pPr>
              <a:buFont typeface="+mj-lt"/>
              <a:buAutoNum type="arabicPeriod"/>
            </a:pPr>
            <a:endParaRPr lang="en-US" dirty="0"/>
          </a:p>
          <a:p>
            <a:pPr>
              <a:buFont typeface="+mj-lt"/>
              <a:buAutoNum type="arabicPeriod"/>
            </a:pPr>
            <a:r>
              <a:rPr lang="en-US" b="1" dirty="0"/>
              <a:t> Confidence:</a:t>
            </a:r>
            <a:r>
              <a:rPr lang="en-US" dirty="0"/>
              <a:t> Oracy builds confidence. The more comfortable your child is expressing themselves verbally, the more likely they are to actively participate in class discussions, ask questions, and engage with learning.</a:t>
            </a:r>
          </a:p>
          <a:p>
            <a:pPr>
              <a:buFont typeface="+mj-lt"/>
              <a:buAutoNum type="arabicPeriod"/>
            </a:pPr>
            <a:endParaRPr lang="en-US" dirty="0"/>
          </a:p>
          <a:p>
            <a:pPr>
              <a:buFont typeface="+mj-lt"/>
              <a:buAutoNum type="arabicPeriod"/>
            </a:pPr>
            <a:r>
              <a:rPr lang="en-US" b="1" dirty="0"/>
              <a:t> Social Skills:</a:t>
            </a:r>
            <a:r>
              <a:rPr lang="en-US" dirty="0"/>
              <a:t> Effective communication is fundamental to building positive relationships. Oracy helps children develop strong interpersonal skills, making them effective collaborators and communicators.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3193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80E11F-6D11-4F2A-3412-4F22937CAE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10817"/>
            <a:ext cx="10515600" cy="576614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Taboo Word: Elephant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Cannot say: Big, trunk, tusks, gray, wildlife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19097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80E11F-6D11-4F2A-3412-4F22937CAE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10817"/>
            <a:ext cx="10515600" cy="576614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Taboo Word: </a:t>
            </a:r>
            <a:r>
              <a:rPr lang="en-US" dirty="0" err="1"/>
              <a:t>Maths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Cannot say: Numbers, calculations, addition, subtraction, lessons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9628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80E11F-6D11-4F2A-3412-4F22937CAE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10817"/>
            <a:ext cx="10515600" cy="576614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Taboo Word: Banana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Cannot say: Yellow, peel, tropical, monkeys love it, snack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67300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DE76EA-1672-E387-0E3B-C6C477F2D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40475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Would you rather have a pet dragon or a pet unicorn? Why? </a:t>
            </a:r>
            <a:br>
              <a:rPr lang="en-US" b="1" dirty="0"/>
            </a:br>
            <a:br>
              <a:rPr lang="en-US" b="1" dirty="0"/>
            </a:br>
            <a:r>
              <a:rPr lang="en-US" b="1" dirty="0"/>
              <a:t>Give me at least 3 reasons.</a:t>
            </a:r>
            <a:br>
              <a:rPr lang="en-US" b="1" dirty="0"/>
            </a:br>
            <a:br>
              <a:rPr lang="en-US" b="1" dirty="0"/>
            </a:br>
            <a:r>
              <a:rPr lang="en-US" b="1" dirty="0"/>
              <a:t>Firstly, …</a:t>
            </a:r>
            <a:br>
              <a:rPr lang="en-US" b="1" dirty="0"/>
            </a:br>
            <a:br>
              <a:rPr lang="en-US" b="1" dirty="0"/>
            </a:br>
            <a:r>
              <a:rPr lang="en-US" b="1" dirty="0"/>
              <a:t>Secondly, …</a:t>
            </a:r>
            <a:br>
              <a:rPr lang="en-US" b="1" dirty="0"/>
            </a:br>
            <a:br>
              <a:rPr lang="en-US" b="1" dirty="0"/>
            </a:br>
            <a:r>
              <a:rPr lang="en-US" b="1" dirty="0"/>
              <a:t>Finally,…</a:t>
            </a:r>
            <a:br>
              <a:rPr lang="en-US" b="1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29441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357</Words>
  <Application>Microsoft Office PowerPoint</Application>
  <PresentationFormat>Widescreen</PresentationFormat>
  <Paragraphs>24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Year 5 Family Learning</vt:lpstr>
      <vt:lpstr>“Year 7 ready”</vt:lpstr>
      <vt:lpstr>https://www.wandsworth.gov.uk/about-the-year-6-test/ </vt:lpstr>
      <vt:lpstr>Handwriting</vt:lpstr>
      <vt:lpstr>Oracy</vt:lpstr>
      <vt:lpstr>PowerPoint Presentation</vt:lpstr>
      <vt:lpstr>PowerPoint Presentation</vt:lpstr>
      <vt:lpstr>PowerPoint Presentation</vt:lpstr>
      <vt:lpstr>Would you rather have a pet dragon or a pet unicorn? Why?   Give me at least 3 reasons.  Firstly, …  Secondly, …  Finally,… </vt:lpstr>
      <vt:lpstr>Would you rather have the power to time travel to the past or the future? What era or time period would you choose?  Give me at least 3 reasons.  Firstly, …  Secondly, …  Finally,… </vt:lpstr>
      <vt:lpstr>Would you rather have the job of being a detective solving mysteries or an astronaut exploring space? Why?  Give me at least 3 reasons.  Firstly, …  Secondly, …  Finally,… </vt:lpstr>
      <vt:lpstr>Can you have happiness without sadness? Why or why not?  Give me at least 3 reasons.  Firstly, …  Secondly, …  Finally,…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5 Family Learning</dc:title>
  <dc:creator>Adam Drake</dc:creator>
  <cp:lastModifiedBy>Adam Drake</cp:lastModifiedBy>
  <cp:revision>1</cp:revision>
  <dcterms:created xsi:type="dcterms:W3CDTF">2023-10-05T04:27:11Z</dcterms:created>
  <dcterms:modified xsi:type="dcterms:W3CDTF">2023-10-05T05:04:57Z</dcterms:modified>
</cp:coreProperties>
</file>