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5" r:id="rId6"/>
    <p:sldId id="275" r:id="rId7"/>
    <p:sldId id="272" r:id="rId8"/>
    <p:sldId id="261" r:id="rId9"/>
    <p:sldId id="273" r:id="rId10"/>
    <p:sldId id="263" r:id="rId11"/>
    <p:sldId id="274" r:id="rId12"/>
    <p:sldId id="264" r:id="rId13"/>
    <p:sldId id="260" r:id="rId14"/>
    <p:sldId id="267" r:id="rId15"/>
    <p:sldId id="269" r:id="rId16"/>
    <p:sldId id="270" r:id="rId17"/>
    <p:sldId id="271" r:id="rId1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6416A-9C36-937D-32B8-AD30497C7285}" v="239" dt="2019-10-13T20:46:18.724"/>
    <p1510:client id="{78F6F447-354C-21A8-D487-AFCF3A3B7664}" v="5329" dt="2019-10-09T20:11:53.126"/>
    <p1510:client id="{CDD4A3B6-E5F4-7879-ED74-B973BE9FB3D6}" v="474" dt="2019-10-10T16:08:10.301"/>
    <p1510:client id="{D532C774-283D-A037-F6D0-DF6ABB9EE16E}" v="49" dt="2019-10-14T15:19:02.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varScale="1">
        <p:scale>
          <a:sx n="88" d="100"/>
          <a:sy n="88" d="100"/>
        </p:scale>
        <p:origin x="26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68543-2D5B-40CD-8F94-031BE0C62D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EA4C61-4EE3-4754-8F14-58883DB448D7}">
      <dgm:prSet/>
      <dgm:spPr/>
      <dgm:t>
        <a:bodyPr/>
        <a:lstStyle/>
        <a:p>
          <a:r>
            <a:rPr lang="en-US">
              <a:latin typeface="NTPreCursivefk" panose="03000400000000000000" pitchFamily="66" charset="0"/>
            </a:rPr>
            <a:t>This activity teaches the children to identify sounds in words and how they are built together through the skill of segementing.</a:t>
          </a:r>
        </a:p>
      </dgm:t>
    </dgm:pt>
    <dgm:pt modelId="{5A7C64AB-8670-4019-B6B2-A9206CD2DA93}" type="parTrans" cxnId="{A0FE85D5-C845-462C-A899-401A1D0296D9}">
      <dgm:prSet/>
      <dgm:spPr/>
      <dgm:t>
        <a:bodyPr/>
        <a:lstStyle/>
        <a:p>
          <a:endParaRPr lang="en-US">
            <a:latin typeface="NTPreCursivefk" panose="03000400000000000000" pitchFamily="66" charset="0"/>
          </a:endParaRPr>
        </a:p>
      </dgm:t>
    </dgm:pt>
    <dgm:pt modelId="{BC616E65-B9D5-4EE9-BA29-82C2B3D53579}" type="sibTrans" cxnId="{A0FE85D5-C845-462C-A899-401A1D0296D9}">
      <dgm:prSet/>
      <dgm:spPr/>
      <dgm:t>
        <a:bodyPr/>
        <a:lstStyle/>
        <a:p>
          <a:endParaRPr lang="en-US">
            <a:latin typeface="NTPreCursivefk" panose="03000400000000000000" pitchFamily="66" charset="0"/>
          </a:endParaRPr>
        </a:p>
      </dgm:t>
    </dgm:pt>
    <dgm:pt modelId="{2AFEC1D2-7E20-4E5E-A196-241136E0AA63}">
      <dgm:prSet/>
      <dgm:spPr/>
      <dgm:t>
        <a:bodyPr/>
        <a:lstStyle/>
        <a:p>
          <a:r>
            <a:rPr lang="en-US" dirty="0">
              <a:latin typeface="NTPreCursivefk" panose="03000400000000000000" pitchFamily="66" charset="0"/>
            </a:rPr>
            <a:t>We are going to </a:t>
          </a:r>
          <a:r>
            <a:rPr lang="en-US" dirty="0" smtClean="0">
              <a:latin typeface="NTPreCursivefk" panose="03000400000000000000" pitchFamily="66" charset="0"/>
            </a:rPr>
            <a:t>build three words together</a:t>
          </a:r>
          <a:r>
            <a:rPr lang="en-US" dirty="0">
              <a:latin typeface="NTPreCursivefk" panose="03000400000000000000" pitchFamily="66" charset="0"/>
            </a:rPr>
            <a:t>.</a:t>
          </a:r>
        </a:p>
      </dgm:t>
    </dgm:pt>
    <dgm:pt modelId="{2546EF9C-EA2B-430C-AE73-C8BF9A201EC6}" type="parTrans" cxnId="{16E6E631-4E8E-4C42-B610-0CCD1267417D}">
      <dgm:prSet/>
      <dgm:spPr/>
      <dgm:t>
        <a:bodyPr/>
        <a:lstStyle/>
        <a:p>
          <a:endParaRPr lang="en-US">
            <a:latin typeface="NTPreCursivefk" panose="03000400000000000000" pitchFamily="66" charset="0"/>
          </a:endParaRPr>
        </a:p>
      </dgm:t>
    </dgm:pt>
    <dgm:pt modelId="{143321D2-78E0-47B0-B4A7-A00CFF7BCB7B}" type="sibTrans" cxnId="{16E6E631-4E8E-4C42-B610-0CCD1267417D}">
      <dgm:prSet/>
      <dgm:spPr/>
      <dgm:t>
        <a:bodyPr/>
        <a:lstStyle/>
        <a:p>
          <a:endParaRPr lang="en-US">
            <a:latin typeface="NTPreCursivefk" panose="03000400000000000000" pitchFamily="66" charset="0"/>
          </a:endParaRPr>
        </a:p>
      </dgm:t>
    </dgm:pt>
    <dgm:pt modelId="{B2F12668-9652-4DCB-9673-01A5C6A1382E}">
      <dgm:prSet/>
      <dgm:spPr/>
      <dgm:t>
        <a:bodyPr/>
        <a:lstStyle/>
        <a:p>
          <a:r>
            <a:rPr lang="en-US">
              <a:latin typeface="NTPreCursivefk" panose="03000400000000000000" pitchFamily="66" charset="0"/>
            </a:rPr>
            <a:t>When we teach through word building we encourage the children to use gestures to help segment the sounds in a word.</a:t>
          </a:r>
        </a:p>
      </dgm:t>
    </dgm:pt>
    <dgm:pt modelId="{951E5529-5009-4FDE-BAFD-62F89BFB7DB2}" type="parTrans" cxnId="{A5F9456B-30AB-42A4-8121-C2271D233147}">
      <dgm:prSet/>
      <dgm:spPr/>
      <dgm:t>
        <a:bodyPr/>
        <a:lstStyle/>
        <a:p>
          <a:endParaRPr lang="en-US">
            <a:latin typeface="NTPreCursivefk" panose="03000400000000000000" pitchFamily="66" charset="0"/>
          </a:endParaRPr>
        </a:p>
      </dgm:t>
    </dgm:pt>
    <dgm:pt modelId="{5929550C-6478-4D0C-9172-267982CBFAD0}" type="sibTrans" cxnId="{A5F9456B-30AB-42A4-8121-C2271D233147}">
      <dgm:prSet/>
      <dgm:spPr/>
      <dgm:t>
        <a:bodyPr/>
        <a:lstStyle/>
        <a:p>
          <a:endParaRPr lang="en-US">
            <a:latin typeface="NTPreCursivefk" panose="03000400000000000000" pitchFamily="66" charset="0"/>
          </a:endParaRPr>
        </a:p>
      </dgm:t>
    </dgm:pt>
    <dgm:pt modelId="{932FCB75-F89D-408A-ADE4-4C46097F5D49}" type="pres">
      <dgm:prSet presAssocID="{DDE68543-2D5B-40CD-8F94-031BE0C62D6A}" presName="root" presStyleCnt="0">
        <dgm:presLayoutVars>
          <dgm:dir/>
          <dgm:resizeHandles val="exact"/>
        </dgm:presLayoutVars>
      </dgm:prSet>
      <dgm:spPr/>
      <dgm:t>
        <a:bodyPr/>
        <a:lstStyle/>
        <a:p>
          <a:endParaRPr lang="en-US"/>
        </a:p>
      </dgm:t>
    </dgm:pt>
    <dgm:pt modelId="{51F95A79-9C6B-4D28-8524-4C612A37DE57}" type="pres">
      <dgm:prSet presAssocID="{D9EA4C61-4EE3-4754-8F14-58883DB448D7}" presName="compNode" presStyleCnt="0"/>
      <dgm:spPr/>
    </dgm:pt>
    <dgm:pt modelId="{C2BF5972-A8A9-412F-8E2A-9C5B1E0C0718}" type="pres">
      <dgm:prSet presAssocID="{D9EA4C61-4EE3-4754-8F14-58883DB448D7}" presName="bgRect" presStyleLbl="bgShp" presStyleIdx="0" presStyleCnt="3"/>
      <dgm:spPr/>
    </dgm:pt>
    <dgm:pt modelId="{781478BF-D90D-4D28-A100-2469F9AFF6C6}" type="pres">
      <dgm:prSet presAssocID="{D9EA4C61-4EE3-4754-8F14-58883DB448D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50BD3DEB-1979-4049-8202-EE7DC330FF7D}" type="pres">
      <dgm:prSet presAssocID="{D9EA4C61-4EE3-4754-8F14-58883DB448D7}" presName="spaceRect" presStyleCnt="0"/>
      <dgm:spPr/>
    </dgm:pt>
    <dgm:pt modelId="{2DF3C5D9-C2E7-4896-B977-80BBBD97E777}" type="pres">
      <dgm:prSet presAssocID="{D9EA4C61-4EE3-4754-8F14-58883DB448D7}" presName="parTx" presStyleLbl="revTx" presStyleIdx="0" presStyleCnt="3">
        <dgm:presLayoutVars>
          <dgm:chMax val="0"/>
          <dgm:chPref val="0"/>
        </dgm:presLayoutVars>
      </dgm:prSet>
      <dgm:spPr/>
      <dgm:t>
        <a:bodyPr/>
        <a:lstStyle/>
        <a:p>
          <a:endParaRPr lang="en-US"/>
        </a:p>
      </dgm:t>
    </dgm:pt>
    <dgm:pt modelId="{F0E90AF7-772B-412E-ACE4-3A23E6D3E850}" type="pres">
      <dgm:prSet presAssocID="{BC616E65-B9D5-4EE9-BA29-82C2B3D53579}" presName="sibTrans" presStyleCnt="0"/>
      <dgm:spPr/>
    </dgm:pt>
    <dgm:pt modelId="{13F5A03B-4EF9-4126-BBEF-9699507A6B31}" type="pres">
      <dgm:prSet presAssocID="{2AFEC1D2-7E20-4E5E-A196-241136E0AA63}" presName="compNode" presStyleCnt="0"/>
      <dgm:spPr/>
    </dgm:pt>
    <dgm:pt modelId="{322A2F8C-DA63-47B5-8FDF-39DCE276A832}" type="pres">
      <dgm:prSet presAssocID="{2AFEC1D2-7E20-4E5E-A196-241136E0AA63}" presName="bgRect" presStyleLbl="bgShp" presStyleIdx="1" presStyleCnt="3"/>
      <dgm:spPr/>
    </dgm:pt>
    <dgm:pt modelId="{9749C143-5729-4F8E-8860-7287AC0F00D0}" type="pres">
      <dgm:prSet presAssocID="{2AFEC1D2-7E20-4E5E-A196-241136E0AA63}" presName="iconRect" presStyleLbl="node1" presStyleIdx="1" presStyleCnt="3"/>
      <dgm:spPr>
        <a:ln>
          <a:noFill/>
        </a:ln>
      </dgm:spPr>
      <dgm:t>
        <a:bodyPr/>
        <a:lstStyle/>
        <a:p>
          <a:endParaRPr lang="en-US"/>
        </a:p>
      </dgm:t>
      <dgm:extLst/>
    </dgm:pt>
    <dgm:pt modelId="{06B8A816-1815-4631-8413-A4F71AFF9613}" type="pres">
      <dgm:prSet presAssocID="{2AFEC1D2-7E20-4E5E-A196-241136E0AA63}" presName="spaceRect" presStyleCnt="0"/>
      <dgm:spPr/>
    </dgm:pt>
    <dgm:pt modelId="{02302631-9AAD-46E4-A85D-81ACFDA9FECF}" type="pres">
      <dgm:prSet presAssocID="{2AFEC1D2-7E20-4E5E-A196-241136E0AA63}" presName="parTx" presStyleLbl="revTx" presStyleIdx="1" presStyleCnt="3">
        <dgm:presLayoutVars>
          <dgm:chMax val="0"/>
          <dgm:chPref val="0"/>
        </dgm:presLayoutVars>
      </dgm:prSet>
      <dgm:spPr/>
      <dgm:t>
        <a:bodyPr/>
        <a:lstStyle/>
        <a:p>
          <a:endParaRPr lang="en-US"/>
        </a:p>
      </dgm:t>
    </dgm:pt>
    <dgm:pt modelId="{D33CDB98-35C0-4183-A933-FFE47508ABEB}" type="pres">
      <dgm:prSet presAssocID="{143321D2-78E0-47B0-B4A7-A00CFF7BCB7B}" presName="sibTrans" presStyleCnt="0"/>
      <dgm:spPr/>
    </dgm:pt>
    <dgm:pt modelId="{01BD9901-A5B7-40CE-8E5F-C2EA10E8F874}" type="pres">
      <dgm:prSet presAssocID="{B2F12668-9652-4DCB-9673-01A5C6A1382E}" presName="compNode" presStyleCnt="0"/>
      <dgm:spPr/>
    </dgm:pt>
    <dgm:pt modelId="{BE5E0F72-2EA9-4E8D-BB0A-F7DDD80BBF3E}" type="pres">
      <dgm:prSet presAssocID="{B2F12668-9652-4DCB-9673-01A5C6A1382E}" presName="bgRect" presStyleLbl="bgShp" presStyleIdx="2" presStyleCnt="3"/>
      <dgm:spPr/>
    </dgm:pt>
    <dgm:pt modelId="{F122F80B-90B4-412F-B132-ED0B3C880CCC}" type="pres">
      <dgm:prSet presAssocID="{B2F12668-9652-4DCB-9673-01A5C6A1382E}"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arent and Child"/>
        </a:ext>
      </dgm:extLst>
    </dgm:pt>
    <dgm:pt modelId="{390169A8-8535-46B3-A84D-95D45C895985}" type="pres">
      <dgm:prSet presAssocID="{B2F12668-9652-4DCB-9673-01A5C6A1382E}" presName="spaceRect" presStyleCnt="0"/>
      <dgm:spPr/>
    </dgm:pt>
    <dgm:pt modelId="{E7869662-8590-498B-B27A-A95F9BD91380}" type="pres">
      <dgm:prSet presAssocID="{B2F12668-9652-4DCB-9673-01A5C6A1382E}" presName="parTx" presStyleLbl="revTx" presStyleIdx="2" presStyleCnt="3">
        <dgm:presLayoutVars>
          <dgm:chMax val="0"/>
          <dgm:chPref val="0"/>
        </dgm:presLayoutVars>
      </dgm:prSet>
      <dgm:spPr/>
      <dgm:t>
        <a:bodyPr/>
        <a:lstStyle/>
        <a:p>
          <a:endParaRPr lang="en-US"/>
        </a:p>
      </dgm:t>
    </dgm:pt>
  </dgm:ptLst>
  <dgm:cxnLst>
    <dgm:cxn modelId="{280A7CC2-343D-4E2D-81E7-5EE44BBDBF5F}" type="presOf" srcId="{D9EA4C61-4EE3-4754-8F14-58883DB448D7}" destId="{2DF3C5D9-C2E7-4896-B977-80BBBD97E777}" srcOrd="0" destOrd="0" presId="urn:microsoft.com/office/officeart/2018/2/layout/IconVerticalSolidList"/>
    <dgm:cxn modelId="{D507627F-71D9-4274-8932-429F8BE0E7DB}" type="presOf" srcId="{B2F12668-9652-4DCB-9673-01A5C6A1382E}" destId="{E7869662-8590-498B-B27A-A95F9BD91380}" srcOrd="0" destOrd="0" presId="urn:microsoft.com/office/officeart/2018/2/layout/IconVerticalSolidList"/>
    <dgm:cxn modelId="{41175798-184F-406A-A299-1FF7C6157B36}" type="presOf" srcId="{DDE68543-2D5B-40CD-8F94-031BE0C62D6A}" destId="{932FCB75-F89D-408A-ADE4-4C46097F5D49}" srcOrd="0" destOrd="0" presId="urn:microsoft.com/office/officeart/2018/2/layout/IconVerticalSolidList"/>
    <dgm:cxn modelId="{A0FE85D5-C845-462C-A899-401A1D0296D9}" srcId="{DDE68543-2D5B-40CD-8F94-031BE0C62D6A}" destId="{D9EA4C61-4EE3-4754-8F14-58883DB448D7}" srcOrd="0" destOrd="0" parTransId="{5A7C64AB-8670-4019-B6B2-A9206CD2DA93}" sibTransId="{BC616E65-B9D5-4EE9-BA29-82C2B3D53579}"/>
    <dgm:cxn modelId="{A5F9456B-30AB-42A4-8121-C2271D233147}" srcId="{DDE68543-2D5B-40CD-8F94-031BE0C62D6A}" destId="{B2F12668-9652-4DCB-9673-01A5C6A1382E}" srcOrd="2" destOrd="0" parTransId="{951E5529-5009-4FDE-BAFD-62F89BFB7DB2}" sibTransId="{5929550C-6478-4D0C-9172-267982CBFAD0}"/>
    <dgm:cxn modelId="{16E6E631-4E8E-4C42-B610-0CCD1267417D}" srcId="{DDE68543-2D5B-40CD-8F94-031BE0C62D6A}" destId="{2AFEC1D2-7E20-4E5E-A196-241136E0AA63}" srcOrd="1" destOrd="0" parTransId="{2546EF9C-EA2B-430C-AE73-C8BF9A201EC6}" sibTransId="{143321D2-78E0-47B0-B4A7-A00CFF7BCB7B}"/>
    <dgm:cxn modelId="{F8EAF7CC-9E8D-4F1E-B6AA-277C831A46A6}" type="presOf" srcId="{2AFEC1D2-7E20-4E5E-A196-241136E0AA63}" destId="{02302631-9AAD-46E4-A85D-81ACFDA9FECF}" srcOrd="0" destOrd="0" presId="urn:microsoft.com/office/officeart/2018/2/layout/IconVerticalSolidList"/>
    <dgm:cxn modelId="{1151DBA4-D695-41A8-B75F-EE6E6E9BFF31}" type="presParOf" srcId="{932FCB75-F89D-408A-ADE4-4C46097F5D49}" destId="{51F95A79-9C6B-4D28-8524-4C612A37DE57}" srcOrd="0" destOrd="0" presId="urn:microsoft.com/office/officeart/2018/2/layout/IconVerticalSolidList"/>
    <dgm:cxn modelId="{17D71FF8-0504-44E8-88E7-AD2BDCD5FFAE}" type="presParOf" srcId="{51F95A79-9C6B-4D28-8524-4C612A37DE57}" destId="{C2BF5972-A8A9-412F-8E2A-9C5B1E0C0718}" srcOrd="0" destOrd="0" presId="urn:microsoft.com/office/officeart/2018/2/layout/IconVerticalSolidList"/>
    <dgm:cxn modelId="{893543A6-2619-4448-834C-C9180B94B944}" type="presParOf" srcId="{51F95A79-9C6B-4D28-8524-4C612A37DE57}" destId="{781478BF-D90D-4D28-A100-2469F9AFF6C6}" srcOrd="1" destOrd="0" presId="urn:microsoft.com/office/officeart/2018/2/layout/IconVerticalSolidList"/>
    <dgm:cxn modelId="{C8ADB384-CA44-46B0-AAD9-2FD4E5AC48AE}" type="presParOf" srcId="{51F95A79-9C6B-4D28-8524-4C612A37DE57}" destId="{50BD3DEB-1979-4049-8202-EE7DC330FF7D}" srcOrd="2" destOrd="0" presId="urn:microsoft.com/office/officeart/2018/2/layout/IconVerticalSolidList"/>
    <dgm:cxn modelId="{6D22C971-EE21-497A-8468-FB3DD3A8284A}" type="presParOf" srcId="{51F95A79-9C6B-4D28-8524-4C612A37DE57}" destId="{2DF3C5D9-C2E7-4896-B977-80BBBD97E777}" srcOrd="3" destOrd="0" presId="urn:microsoft.com/office/officeart/2018/2/layout/IconVerticalSolidList"/>
    <dgm:cxn modelId="{C2BAB500-D9DD-4AB6-8D61-6EA057636D06}" type="presParOf" srcId="{932FCB75-F89D-408A-ADE4-4C46097F5D49}" destId="{F0E90AF7-772B-412E-ACE4-3A23E6D3E850}" srcOrd="1" destOrd="0" presId="urn:microsoft.com/office/officeart/2018/2/layout/IconVerticalSolidList"/>
    <dgm:cxn modelId="{C72C4505-DAAE-410B-BBDB-EC5D55CE22A4}" type="presParOf" srcId="{932FCB75-F89D-408A-ADE4-4C46097F5D49}" destId="{13F5A03B-4EF9-4126-BBEF-9699507A6B31}" srcOrd="2" destOrd="0" presId="urn:microsoft.com/office/officeart/2018/2/layout/IconVerticalSolidList"/>
    <dgm:cxn modelId="{B6C2A918-0F8E-4AB8-9498-7A23A801FCD5}" type="presParOf" srcId="{13F5A03B-4EF9-4126-BBEF-9699507A6B31}" destId="{322A2F8C-DA63-47B5-8FDF-39DCE276A832}" srcOrd="0" destOrd="0" presId="urn:microsoft.com/office/officeart/2018/2/layout/IconVerticalSolidList"/>
    <dgm:cxn modelId="{E75C04C3-DB75-4288-B507-7FA81795891E}" type="presParOf" srcId="{13F5A03B-4EF9-4126-BBEF-9699507A6B31}" destId="{9749C143-5729-4F8E-8860-7287AC0F00D0}" srcOrd="1" destOrd="0" presId="urn:microsoft.com/office/officeart/2018/2/layout/IconVerticalSolidList"/>
    <dgm:cxn modelId="{61A5722A-2FAF-45A4-9134-94E3FB2F329E}" type="presParOf" srcId="{13F5A03B-4EF9-4126-BBEF-9699507A6B31}" destId="{06B8A816-1815-4631-8413-A4F71AFF9613}" srcOrd="2" destOrd="0" presId="urn:microsoft.com/office/officeart/2018/2/layout/IconVerticalSolidList"/>
    <dgm:cxn modelId="{C72C57E1-5AC6-45F6-BD9A-D46D407627AB}" type="presParOf" srcId="{13F5A03B-4EF9-4126-BBEF-9699507A6B31}" destId="{02302631-9AAD-46E4-A85D-81ACFDA9FECF}" srcOrd="3" destOrd="0" presId="urn:microsoft.com/office/officeart/2018/2/layout/IconVerticalSolidList"/>
    <dgm:cxn modelId="{1E295BC5-E0CD-4036-A19B-1B8EF0B12348}" type="presParOf" srcId="{932FCB75-F89D-408A-ADE4-4C46097F5D49}" destId="{D33CDB98-35C0-4183-A933-FFE47508ABEB}" srcOrd="3" destOrd="0" presId="urn:microsoft.com/office/officeart/2018/2/layout/IconVerticalSolidList"/>
    <dgm:cxn modelId="{C2B4A878-15D7-4C3C-A5F0-77AF3C72B57D}" type="presParOf" srcId="{932FCB75-F89D-408A-ADE4-4C46097F5D49}" destId="{01BD9901-A5B7-40CE-8E5F-C2EA10E8F874}" srcOrd="4" destOrd="0" presId="urn:microsoft.com/office/officeart/2018/2/layout/IconVerticalSolidList"/>
    <dgm:cxn modelId="{FCCC6400-8200-4EFB-B2CA-AB8603EDCA55}" type="presParOf" srcId="{01BD9901-A5B7-40CE-8E5F-C2EA10E8F874}" destId="{BE5E0F72-2EA9-4E8D-BB0A-F7DDD80BBF3E}" srcOrd="0" destOrd="0" presId="urn:microsoft.com/office/officeart/2018/2/layout/IconVerticalSolidList"/>
    <dgm:cxn modelId="{1155E31B-8078-44BC-A233-1208F44933CC}" type="presParOf" srcId="{01BD9901-A5B7-40CE-8E5F-C2EA10E8F874}" destId="{F122F80B-90B4-412F-B132-ED0B3C880CCC}" srcOrd="1" destOrd="0" presId="urn:microsoft.com/office/officeart/2018/2/layout/IconVerticalSolidList"/>
    <dgm:cxn modelId="{A9F5B2FE-19B4-4F97-A74D-0591351D0091}" type="presParOf" srcId="{01BD9901-A5B7-40CE-8E5F-C2EA10E8F874}" destId="{390169A8-8535-46B3-A84D-95D45C895985}" srcOrd="2" destOrd="0" presId="urn:microsoft.com/office/officeart/2018/2/layout/IconVerticalSolidList"/>
    <dgm:cxn modelId="{69B7BF7A-1ABE-47AC-9E96-9B1A84DB0D85}" type="presParOf" srcId="{01BD9901-A5B7-40CE-8E5F-C2EA10E8F874}" destId="{E7869662-8590-498B-B27A-A95F9BD913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25CBF-7B81-43A6-AD80-A4A8CB15498A}" type="doc">
      <dgm:prSet loTypeId="urn:microsoft.com/office/officeart/2016/7/layout/VerticalDownArrowProcess" loCatId="process" qsTypeId="urn:microsoft.com/office/officeart/2005/8/quickstyle/simple4" qsCatId="simple" csTypeId="urn:microsoft.com/office/officeart/2005/8/colors/colorful2" csCatId="colorful"/>
      <dgm:spPr/>
      <dgm:t>
        <a:bodyPr/>
        <a:lstStyle/>
        <a:p>
          <a:endParaRPr lang="en-US"/>
        </a:p>
      </dgm:t>
    </dgm:pt>
    <dgm:pt modelId="{6F32358E-9318-4109-8E99-5A5CCDDE4D0A}">
      <dgm:prSet custT="1"/>
      <dgm:spPr/>
      <dgm:t>
        <a:bodyPr/>
        <a:lstStyle/>
        <a:p>
          <a:r>
            <a:rPr lang="en-US" sz="2400">
              <a:latin typeface="NTPreCursivefk" panose="03000400000000000000" pitchFamily="66" charset="0"/>
            </a:rPr>
            <a:t>Tell</a:t>
          </a:r>
        </a:p>
      </dgm:t>
    </dgm:pt>
    <dgm:pt modelId="{28AD1AAB-D12B-431A-A648-D438876BF799}" type="parTrans" cxnId="{3DF69B70-DF2B-43F6-BD4A-52FA961D7314}">
      <dgm:prSet/>
      <dgm:spPr/>
      <dgm:t>
        <a:bodyPr/>
        <a:lstStyle/>
        <a:p>
          <a:endParaRPr lang="en-US" sz="2400">
            <a:latin typeface="NTPreCursivefk" panose="03000400000000000000" pitchFamily="66" charset="0"/>
          </a:endParaRPr>
        </a:p>
      </dgm:t>
    </dgm:pt>
    <dgm:pt modelId="{F9B40881-D9A0-44D7-9CB3-63CF1B351FE8}" type="sibTrans" cxnId="{3DF69B70-DF2B-43F6-BD4A-52FA961D7314}">
      <dgm:prSet/>
      <dgm:spPr/>
      <dgm:t>
        <a:bodyPr/>
        <a:lstStyle/>
        <a:p>
          <a:endParaRPr lang="en-US" sz="2400">
            <a:latin typeface="NTPreCursivefk" panose="03000400000000000000" pitchFamily="66" charset="0"/>
          </a:endParaRPr>
        </a:p>
      </dgm:t>
    </dgm:pt>
    <dgm:pt modelId="{8F905C56-0DD9-4828-AF2C-AD34250790F5}">
      <dgm:prSet custT="1"/>
      <dgm:spPr/>
      <dgm:t>
        <a:bodyPr/>
        <a:lstStyle/>
        <a:p>
          <a:r>
            <a:rPr lang="en-US" sz="1400">
              <a:latin typeface="NTPreCursivefk" panose="03000400000000000000" pitchFamily="66" charset="0"/>
            </a:rPr>
            <a:t>Tell your child the first word eg; feet </a:t>
          </a:r>
        </a:p>
      </dgm:t>
    </dgm:pt>
    <dgm:pt modelId="{333F4214-2FE7-4EDF-9B09-03BDAB8688E7}" type="parTrans" cxnId="{681AE8DC-8E67-45B0-9A3F-81ACA8371CCD}">
      <dgm:prSet/>
      <dgm:spPr/>
      <dgm:t>
        <a:bodyPr/>
        <a:lstStyle/>
        <a:p>
          <a:endParaRPr lang="en-US" sz="2400">
            <a:latin typeface="NTPreCursivefk" panose="03000400000000000000" pitchFamily="66" charset="0"/>
          </a:endParaRPr>
        </a:p>
      </dgm:t>
    </dgm:pt>
    <dgm:pt modelId="{A1CFA647-2A3B-4B0A-9A3B-F25965973B00}" type="sibTrans" cxnId="{681AE8DC-8E67-45B0-9A3F-81ACA8371CCD}">
      <dgm:prSet/>
      <dgm:spPr/>
      <dgm:t>
        <a:bodyPr/>
        <a:lstStyle/>
        <a:p>
          <a:endParaRPr lang="en-US" sz="2400">
            <a:latin typeface="NTPreCursivefk" panose="03000400000000000000" pitchFamily="66" charset="0"/>
          </a:endParaRPr>
        </a:p>
      </dgm:t>
    </dgm:pt>
    <dgm:pt modelId="{5EF58EB1-DCAE-485D-BCB5-CEEAA391E04F}">
      <dgm:prSet custT="1"/>
      <dgm:spPr/>
      <dgm:t>
        <a:bodyPr/>
        <a:lstStyle/>
        <a:p>
          <a:r>
            <a:rPr lang="en-US" sz="2400">
              <a:latin typeface="NTPreCursivefk" panose="03000400000000000000" pitchFamily="66" charset="0"/>
            </a:rPr>
            <a:t>Ask</a:t>
          </a:r>
        </a:p>
      </dgm:t>
    </dgm:pt>
    <dgm:pt modelId="{7C8A1643-5FE5-4466-A1C5-41D2E9DECBD4}" type="parTrans" cxnId="{710CDE9B-AC04-4F39-874C-3A2506FA5C24}">
      <dgm:prSet/>
      <dgm:spPr/>
      <dgm:t>
        <a:bodyPr/>
        <a:lstStyle/>
        <a:p>
          <a:endParaRPr lang="en-US" sz="2400">
            <a:latin typeface="NTPreCursivefk" panose="03000400000000000000" pitchFamily="66" charset="0"/>
          </a:endParaRPr>
        </a:p>
      </dgm:t>
    </dgm:pt>
    <dgm:pt modelId="{1840FEFF-5EF9-4239-AB7C-2740E399F084}" type="sibTrans" cxnId="{710CDE9B-AC04-4F39-874C-3A2506FA5C24}">
      <dgm:prSet/>
      <dgm:spPr/>
      <dgm:t>
        <a:bodyPr/>
        <a:lstStyle/>
        <a:p>
          <a:endParaRPr lang="en-US" sz="2400">
            <a:latin typeface="NTPreCursivefk" panose="03000400000000000000" pitchFamily="66" charset="0"/>
          </a:endParaRPr>
        </a:p>
      </dgm:t>
    </dgm:pt>
    <dgm:pt modelId="{2E00D030-C33A-4D55-9E89-D4D6A6A1E910}">
      <dgm:prSet custT="1"/>
      <dgm:spPr/>
      <dgm:t>
        <a:bodyPr/>
        <a:lstStyle/>
        <a:p>
          <a:r>
            <a:rPr lang="en-US" sz="1400">
              <a:latin typeface="NTPreCursivefk" panose="03000400000000000000" pitchFamily="66" charset="0"/>
            </a:rPr>
            <a:t>Ask your child to tell you the sounds they hear in the word feet eg; f/ee/t</a:t>
          </a:r>
        </a:p>
      </dgm:t>
    </dgm:pt>
    <dgm:pt modelId="{F224746C-CD1F-48E1-B4E4-69132F5C538F}" type="parTrans" cxnId="{02B24411-5097-4C72-AFC0-8436EFB55291}">
      <dgm:prSet/>
      <dgm:spPr/>
      <dgm:t>
        <a:bodyPr/>
        <a:lstStyle/>
        <a:p>
          <a:endParaRPr lang="en-US" sz="2400">
            <a:latin typeface="NTPreCursivefk" panose="03000400000000000000" pitchFamily="66" charset="0"/>
          </a:endParaRPr>
        </a:p>
      </dgm:t>
    </dgm:pt>
    <dgm:pt modelId="{35EFC1A9-8450-47FE-8D65-7F1676C6449C}" type="sibTrans" cxnId="{02B24411-5097-4C72-AFC0-8436EFB55291}">
      <dgm:prSet/>
      <dgm:spPr/>
      <dgm:t>
        <a:bodyPr/>
        <a:lstStyle/>
        <a:p>
          <a:endParaRPr lang="en-US" sz="2400">
            <a:latin typeface="NTPreCursivefk" panose="03000400000000000000" pitchFamily="66" charset="0"/>
          </a:endParaRPr>
        </a:p>
      </dgm:t>
    </dgm:pt>
    <dgm:pt modelId="{B21C6F25-A69C-4539-9910-DDDB1904FABF}">
      <dgm:prSet custT="1"/>
      <dgm:spPr/>
      <dgm:t>
        <a:bodyPr/>
        <a:lstStyle/>
        <a:p>
          <a:r>
            <a:rPr lang="en-US" sz="2400">
              <a:latin typeface="NTPreCursivefk" panose="03000400000000000000" pitchFamily="66" charset="0"/>
            </a:rPr>
            <a:t>Look</a:t>
          </a:r>
        </a:p>
      </dgm:t>
    </dgm:pt>
    <dgm:pt modelId="{9FEB0CCD-ED32-4943-806B-1A6237D34052}" type="parTrans" cxnId="{0268CE0F-7941-4CDC-B917-8F360230AF81}">
      <dgm:prSet/>
      <dgm:spPr/>
      <dgm:t>
        <a:bodyPr/>
        <a:lstStyle/>
        <a:p>
          <a:endParaRPr lang="en-US" sz="2400">
            <a:latin typeface="NTPreCursivefk" panose="03000400000000000000" pitchFamily="66" charset="0"/>
          </a:endParaRPr>
        </a:p>
      </dgm:t>
    </dgm:pt>
    <dgm:pt modelId="{0EA4785D-5EDB-4830-B0F9-0BCA38F89564}" type="sibTrans" cxnId="{0268CE0F-7941-4CDC-B917-8F360230AF81}">
      <dgm:prSet/>
      <dgm:spPr/>
      <dgm:t>
        <a:bodyPr/>
        <a:lstStyle/>
        <a:p>
          <a:endParaRPr lang="en-US" sz="2400">
            <a:latin typeface="NTPreCursivefk" panose="03000400000000000000" pitchFamily="66" charset="0"/>
          </a:endParaRPr>
        </a:p>
      </dgm:t>
    </dgm:pt>
    <dgm:pt modelId="{B145E4C9-6DF6-4483-AAD4-194C0F27A57C}">
      <dgm:prSet custT="1"/>
      <dgm:spPr/>
      <dgm:t>
        <a:bodyPr/>
        <a:lstStyle/>
        <a:p>
          <a:r>
            <a:rPr lang="en-US" sz="1400">
              <a:latin typeface="NTPreCursivefk" panose="03000400000000000000" pitchFamily="66" charset="0"/>
            </a:rPr>
            <a:t>Look at the word together, underline the sounds you see as you read f/ee/t then blend the word together feet.</a:t>
          </a:r>
        </a:p>
      </dgm:t>
    </dgm:pt>
    <dgm:pt modelId="{ECA0C8E2-DAC4-4375-B660-46B9EE14AFD3}" type="parTrans" cxnId="{88B7AA08-9478-4289-B5A9-3CBBE231E047}">
      <dgm:prSet/>
      <dgm:spPr/>
      <dgm:t>
        <a:bodyPr/>
        <a:lstStyle/>
        <a:p>
          <a:endParaRPr lang="en-US" sz="2400">
            <a:latin typeface="NTPreCursivefk" panose="03000400000000000000" pitchFamily="66" charset="0"/>
          </a:endParaRPr>
        </a:p>
      </dgm:t>
    </dgm:pt>
    <dgm:pt modelId="{26170188-BF3F-48EF-8F2D-D0902BCB2FB4}" type="sibTrans" cxnId="{88B7AA08-9478-4289-B5A9-3CBBE231E047}">
      <dgm:prSet/>
      <dgm:spPr/>
      <dgm:t>
        <a:bodyPr/>
        <a:lstStyle/>
        <a:p>
          <a:endParaRPr lang="en-US" sz="2400">
            <a:latin typeface="NTPreCursivefk" panose="03000400000000000000" pitchFamily="66" charset="0"/>
          </a:endParaRPr>
        </a:p>
      </dgm:t>
    </dgm:pt>
    <dgm:pt modelId="{91FF6FAF-CF5A-4A5A-95E0-B9CB42907A20}">
      <dgm:prSet custT="1"/>
      <dgm:spPr/>
      <dgm:t>
        <a:bodyPr/>
        <a:lstStyle/>
        <a:p>
          <a:r>
            <a:rPr lang="en-US" sz="2400">
              <a:latin typeface="NTPreCursivefk" panose="03000400000000000000" pitchFamily="66" charset="0"/>
            </a:rPr>
            <a:t>Go through</a:t>
          </a:r>
        </a:p>
      </dgm:t>
    </dgm:pt>
    <dgm:pt modelId="{89716464-1A8D-4662-A738-994D341BA936}" type="parTrans" cxnId="{2617A9D9-5AF4-4EAD-85EC-D810594043D7}">
      <dgm:prSet/>
      <dgm:spPr/>
      <dgm:t>
        <a:bodyPr/>
        <a:lstStyle/>
        <a:p>
          <a:endParaRPr lang="en-US" sz="2400">
            <a:latin typeface="NTPreCursivefk" panose="03000400000000000000" pitchFamily="66" charset="0"/>
          </a:endParaRPr>
        </a:p>
      </dgm:t>
    </dgm:pt>
    <dgm:pt modelId="{93FEC82E-F8BC-4802-9B20-589ABB79D191}" type="sibTrans" cxnId="{2617A9D9-5AF4-4EAD-85EC-D810594043D7}">
      <dgm:prSet/>
      <dgm:spPr/>
      <dgm:t>
        <a:bodyPr/>
        <a:lstStyle/>
        <a:p>
          <a:endParaRPr lang="en-US" sz="2400">
            <a:latin typeface="NTPreCursivefk" panose="03000400000000000000" pitchFamily="66" charset="0"/>
          </a:endParaRPr>
        </a:p>
      </dgm:t>
    </dgm:pt>
    <dgm:pt modelId="{BF615596-9F3F-40A4-A308-822AAC08CA81}">
      <dgm:prSet custT="1"/>
      <dgm:spPr/>
      <dgm:t>
        <a:bodyPr/>
        <a:lstStyle/>
        <a:p>
          <a:r>
            <a:rPr lang="en-US" sz="1400">
              <a:latin typeface="NTPreCursivefk" panose="03000400000000000000" pitchFamily="66" charset="0"/>
            </a:rPr>
            <a:t>Go through the rest of the words in the same way.</a:t>
          </a:r>
        </a:p>
      </dgm:t>
    </dgm:pt>
    <dgm:pt modelId="{C421FD37-1D20-4510-AC40-91B5F8A3D6B6}" type="parTrans" cxnId="{E3DD9E07-00E2-4300-BFA9-7A987DCE3386}">
      <dgm:prSet/>
      <dgm:spPr/>
      <dgm:t>
        <a:bodyPr/>
        <a:lstStyle/>
        <a:p>
          <a:endParaRPr lang="en-US" sz="2400">
            <a:latin typeface="NTPreCursivefk" panose="03000400000000000000" pitchFamily="66" charset="0"/>
          </a:endParaRPr>
        </a:p>
      </dgm:t>
    </dgm:pt>
    <dgm:pt modelId="{5957BFC9-48A4-4FFB-BA14-25DE6DDD320B}" type="sibTrans" cxnId="{E3DD9E07-00E2-4300-BFA9-7A987DCE3386}">
      <dgm:prSet/>
      <dgm:spPr/>
      <dgm:t>
        <a:bodyPr/>
        <a:lstStyle/>
        <a:p>
          <a:endParaRPr lang="en-US" sz="2400">
            <a:latin typeface="NTPreCursivefk" panose="03000400000000000000" pitchFamily="66" charset="0"/>
          </a:endParaRPr>
        </a:p>
      </dgm:t>
    </dgm:pt>
    <dgm:pt modelId="{909C12A4-B2A9-4C85-9492-F4B085F580F4}">
      <dgm:prSet custT="1"/>
      <dgm:spPr/>
      <dgm:t>
        <a:bodyPr/>
        <a:lstStyle/>
        <a:p>
          <a:r>
            <a:rPr lang="en-US" sz="2400">
              <a:latin typeface="NTPreCursivefk" panose="03000400000000000000" pitchFamily="66" charset="0"/>
            </a:rPr>
            <a:t>Begin back</a:t>
          </a:r>
        </a:p>
      </dgm:t>
    </dgm:pt>
    <dgm:pt modelId="{A72A6DC2-461A-4BDA-AAA9-F7F76A766B00}" type="parTrans" cxnId="{5AE83A1F-AD77-4EA7-B913-36A2B36B9C0F}">
      <dgm:prSet/>
      <dgm:spPr/>
      <dgm:t>
        <a:bodyPr/>
        <a:lstStyle/>
        <a:p>
          <a:endParaRPr lang="en-US" sz="2400">
            <a:latin typeface="NTPreCursivefk" panose="03000400000000000000" pitchFamily="66" charset="0"/>
          </a:endParaRPr>
        </a:p>
      </dgm:t>
    </dgm:pt>
    <dgm:pt modelId="{76E0F5EE-BD83-470E-9523-98C12414C46F}" type="sibTrans" cxnId="{5AE83A1F-AD77-4EA7-B913-36A2B36B9C0F}">
      <dgm:prSet/>
      <dgm:spPr/>
      <dgm:t>
        <a:bodyPr/>
        <a:lstStyle/>
        <a:p>
          <a:endParaRPr lang="en-US" sz="2400">
            <a:latin typeface="NTPreCursivefk" panose="03000400000000000000" pitchFamily="66" charset="0"/>
          </a:endParaRPr>
        </a:p>
      </dgm:t>
    </dgm:pt>
    <dgm:pt modelId="{36B55AEA-F0BF-463E-AF1A-BFF072FF0699}">
      <dgm:prSet custT="1"/>
      <dgm:spPr/>
      <dgm:t>
        <a:bodyPr/>
        <a:lstStyle/>
        <a:p>
          <a:r>
            <a:rPr lang="en-US" sz="1400">
              <a:latin typeface="NTPreCursivefk" panose="03000400000000000000" pitchFamily="66" charset="0"/>
            </a:rPr>
            <a:t>Begin back at the top of the list by saying the sounds as you write the words firstly by segmenting 'f/ee/t' then by blending 'feet.'</a:t>
          </a:r>
        </a:p>
      </dgm:t>
    </dgm:pt>
    <dgm:pt modelId="{D9E2D144-5D77-49AE-B280-EF0C26E08A6D}" type="parTrans" cxnId="{722E3F48-B4A9-4BC1-ADC8-07EEE3E6DD60}">
      <dgm:prSet/>
      <dgm:spPr/>
      <dgm:t>
        <a:bodyPr/>
        <a:lstStyle/>
        <a:p>
          <a:endParaRPr lang="en-US" sz="2400">
            <a:latin typeface="NTPreCursivefk" panose="03000400000000000000" pitchFamily="66" charset="0"/>
          </a:endParaRPr>
        </a:p>
      </dgm:t>
    </dgm:pt>
    <dgm:pt modelId="{9E50CEF5-BF9C-491B-A569-5D398C1774B9}" type="sibTrans" cxnId="{722E3F48-B4A9-4BC1-ADC8-07EEE3E6DD60}">
      <dgm:prSet/>
      <dgm:spPr/>
      <dgm:t>
        <a:bodyPr/>
        <a:lstStyle/>
        <a:p>
          <a:endParaRPr lang="en-US" sz="2400">
            <a:latin typeface="NTPreCursivefk" panose="03000400000000000000" pitchFamily="66" charset="0"/>
          </a:endParaRPr>
        </a:p>
      </dgm:t>
    </dgm:pt>
    <dgm:pt modelId="{B8EB9BC6-01B6-4301-A9CC-992468E4EF5C}">
      <dgm:prSet custT="1"/>
      <dgm:spPr/>
      <dgm:t>
        <a:bodyPr/>
        <a:lstStyle/>
        <a:p>
          <a:r>
            <a:rPr lang="en-US" sz="2400">
              <a:latin typeface="NTPreCursivefk" panose="03000400000000000000" pitchFamily="66" charset="0"/>
            </a:rPr>
            <a:t>Repeat</a:t>
          </a:r>
        </a:p>
      </dgm:t>
    </dgm:pt>
    <dgm:pt modelId="{DAB5DD4C-8D77-4738-978A-EC3802C82D6E}" type="parTrans" cxnId="{315FE488-BBFC-41FA-887D-5123E86C19E9}">
      <dgm:prSet/>
      <dgm:spPr/>
      <dgm:t>
        <a:bodyPr/>
        <a:lstStyle/>
        <a:p>
          <a:endParaRPr lang="en-US" sz="2400">
            <a:latin typeface="NTPreCursivefk" panose="03000400000000000000" pitchFamily="66" charset="0"/>
          </a:endParaRPr>
        </a:p>
      </dgm:t>
    </dgm:pt>
    <dgm:pt modelId="{DB9776CB-6B96-454E-975F-3B19933426EC}" type="sibTrans" cxnId="{315FE488-BBFC-41FA-887D-5123E86C19E9}">
      <dgm:prSet/>
      <dgm:spPr/>
      <dgm:t>
        <a:bodyPr/>
        <a:lstStyle/>
        <a:p>
          <a:endParaRPr lang="en-US" sz="2400">
            <a:latin typeface="NTPreCursivefk" panose="03000400000000000000" pitchFamily="66" charset="0"/>
          </a:endParaRPr>
        </a:p>
      </dgm:t>
    </dgm:pt>
    <dgm:pt modelId="{483D7276-E869-4A46-8A14-A334E6E8E6FF}">
      <dgm:prSet custT="1"/>
      <dgm:spPr/>
      <dgm:t>
        <a:bodyPr/>
        <a:lstStyle/>
        <a:p>
          <a:r>
            <a:rPr lang="en-US" sz="1400">
              <a:latin typeface="NTPreCursivefk" panose="03000400000000000000" pitchFamily="66" charset="0"/>
            </a:rPr>
            <a:t>Repeat this again the next afternoon in the same way so your child becomes comfortable reading, writing and saying the sounds of their word list.</a:t>
          </a:r>
        </a:p>
      </dgm:t>
    </dgm:pt>
    <dgm:pt modelId="{57F6E949-9EF7-401E-B223-CF48C68947C0}" type="parTrans" cxnId="{A8E0E92E-F298-43ED-968F-29996FD897CE}">
      <dgm:prSet/>
      <dgm:spPr/>
      <dgm:t>
        <a:bodyPr/>
        <a:lstStyle/>
        <a:p>
          <a:endParaRPr lang="en-US" sz="2400">
            <a:latin typeface="NTPreCursivefk" panose="03000400000000000000" pitchFamily="66" charset="0"/>
          </a:endParaRPr>
        </a:p>
      </dgm:t>
    </dgm:pt>
    <dgm:pt modelId="{4CAA12BC-D8DE-4A7B-8AB6-3C466138E686}" type="sibTrans" cxnId="{A8E0E92E-F298-43ED-968F-29996FD897CE}">
      <dgm:prSet/>
      <dgm:spPr/>
      <dgm:t>
        <a:bodyPr/>
        <a:lstStyle/>
        <a:p>
          <a:endParaRPr lang="en-US" sz="2400">
            <a:latin typeface="NTPreCursivefk" panose="03000400000000000000" pitchFamily="66" charset="0"/>
          </a:endParaRPr>
        </a:p>
      </dgm:t>
    </dgm:pt>
    <dgm:pt modelId="{17A831B5-B448-45FC-A875-26F75EBC7865}">
      <dgm:prSet custT="1"/>
      <dgm:spPr/>
      <dgm:t>
        <a:bodyPr/>
        <a:lstStyle/>
        <a:p>
          <a:r>
            <a:rPr lang="en-US" sz="2400">
              <a:latin typeface="NTPreCursivefk" panose="03000400000000000000" pitchFamily="66" charset="0"/>
            </a:rPr>
            <a:t>Challenge</a:t>
          </a:r>
        </a:p>
      </dgm:t>
    </dgm:pt>
    <dgm:pt modelId="{D0C6ECF8-7315-481F-A5CB-5CC8AA514D05}" type="parTrans" cxnId="{18FFA250-13C1-424F-9EC0-50F492CBED41}">
      <dgm:prSet/>
      <dgm:spPr/>
      <dgm:t>
        <a:bodyPr/>
        <a:lstStyle/>
        <a:p>
          <a:endParaRPr lang="en-US" sz="2400">
            <a:latin typeface="NTPreCursivefk" panose="03000400000000000000" pitchFamily="66" charset="0"/>
          </a:endParaRPr>
        </a:p>
      </dgm:t>
    </dgm:pt>
    <dgm:pt modelId="{C31C8EAF-6AEE-402A-AA9E-65B66A6DC518}" type="sibTrans" cxnId="{18FFA250-13C1-424F-9EC0-50F492CBED41}">
      <dgm:prSet/>
      <dgm:spPr/>
      <dgm:t>
        <a:bodyPr/>
        <a:lstStyle/>
        <a:p>
          <a:endParaRPr lang="en-US" sz="2400">
            <a:latin typeface="NTPreCursivefk" panose="03000400000000000000" pitchFamily="66" charset="0"/>
          </a:endParaRPr>
        </a:p>
      </dgm:t>
    </dgm:pt>
    <dgm:pt modelId="{745C0384-65DE-465B-8631-B6D0757FA6CB}">
      <dgm:prSet custT="1"/>
      <dgm:spPr/>
      <dgm:t>
        <a:bodyPr/>
        <a:lstStyle/>
        <a:p>
          <a:r>
            <a:rPr lang="en-US" sz="1400">
              <a:latin typeface="NTPreCursivefk" panose="03000400000000000000" pitchFamily="66" charset="0"/>
            </a:rPr>
            <a:t>Now challenge them! Tell them the word without looking this time and they will say the sounds as they write.</a:t>
          </a:r>
        </a:p>
      </dgm:t>
    </dgm:pt>
    <dgm:pt modelId="{13707139-0191-426C-92AF-5861555C913D}" type="parTrans" cxnId="{245003D7-C044-4F48-A2FC-2DBA71BDFAA0}">
      <dgm:prSet/>
      <dgm:spPr/>
      <dgm:t>
        <a:bodyPr/>
        <a:lstStyle/>
        <a:p>
          <a:endParaRPr lang="en-US" sz="2400">
            <a:latin typeface="NTPreCursivefk" panose="03000400000000000000" pitchFamily="66" charset="0"/>
          </a:endParaRPr>
        </a:p>
      </dgm:t>
    </dgm:pt>
    <dgm:pt modelId="{30E88AE9-E5AC-43D1-9168-91B693512476}" type="sibTrans" cxnId="{245003D7-C044-4F48-A2FC-2DBA71BDFAA0}">
      <dgm:prSet/>
      <dgm:spPr/>
      <dgm:t>
        <a:bodyPr/>
        <a:lstStyle/>
        <a:p>
          <a:endParaRPr lang="en-US" sz="2400">
            <a:latin typeface="NTPreCursivefk" panose="03000400000000000000" pitchFamily="66" charset="0"/>
          </a:endParaRPr>
        </a:p>
      </dgm:t>
    </dgm:pt>
    <dgm:pt modelId="{6C6781F6-F323-4D1D-AAD5-51D2A10D5EBC}" type="pres">
      <dgm:prSet presAssocID="{27F25CBF-7B81-43A6-AD80-A4A8CB15498A}" presName="Name0" presStyleCnt="0">
        <dgm:presLayoutVars>
          <dgm:dir/>
          <dgm:animLvl val="lvl"/>
          <dgm:resizeHandles val="exact"/>
        </dgm:presLayoutVars>
      </dgm:prSet>
      <dgm:spPr/>
      <dgm:t>
        <a:bodyPr/>
        <a:lstStyle/>
        <a:p>
          <a:endParaRPr lang="en-US"/>
        </a:p>
      </dgm:t>
    </dgm:pt>
    <dgm:pt modelId="{3EA8D89E-C30F-4449-ADBD-DA9ABC8AA271}" type="pres">
      <dgm:prSet presAssocID="{17A831B5-B448-45FC-A875-26F75EBC7865}" presName="boxAndChildren" presStyleCnt="0"/>
      <dgm:spPr/>
    </dgm:pt>
    <dgm:pt modelId="{83703CF1-32D4-463B-8F2E-FE588EC5E48E}" type="pres">
      <dgm:prSet presAssocID="{17A831B5-B448-45FC-A875-26F75EBC7865}" presName="parentTextBox" presStyleLbl="alignNode1" presStyleIdx="0" presStyleCnt="7"/>
      <dgm:spPr/>
      <dgm:t>
        <a:bodyPr/>
        <a:lstStyle/>
        <a:p>
          <a:endParaRPr lang="en-US"/>
        </a:p>
      </dgm:t>
    </dgm:pt>
    <dgm:pt modelId="{EE1E62FC-CC07-4A92-A049-4E3F084D40BB}" type="pres">
      <dgm:prSet presAssocID="{17A831B5-B448-45FC-A875-26F75EBC7865}" presName="descendantBox" presStyleLbl="bgAccFollowNode1" presStyleIdx="0" presStyleCnt="7"/>
      <dgm:spPr/>
      <dgm:t>
        <a:bodyPr/>
        <a:lstStyle/>
        <a:p>
          <a:endParaRPr lang="en-US"/>
        </a:p>
      </dgm:t>
    </dgm:pt>
    <dgm:pt modelId="{07C2B620-6503-4086-87AC-7A28A209DE8D}" type="pres">
      <dgm:prSet presAssocID="{DB9776CB-6B96-454E-975F-3B19933426EC}" presName="sp" presStyleCnt="0"/>
      <dgm:spPr/>
    </dgm:pt>
    <dgm:pt modelId="{015C568C-A5DA-45E0-960C-F81BA12D9D30}" type="pres">
      <dgm:prSet presAssocID="{B8EB9BC6-01B6-4301-A9CC-992468E4EF5C}" presName="arrowAndChildren" presStyleCnt="0"/>
      <dgm:spPr/>
    </dgm:pt>
    <dgm:pt modelId="{DBAC6FF4-3997-4E06-A6E5-15554D2604EC}" type="pres">
      <dgm:prSet presAssocID="{B8EB9BC6-01B6-4301-A9CC-992468E4EF5C}" presName="parentTextArrow" presStyleLbl="node1" presStyleIdx="0" presStyleCnt="0"/>
      <dgm:spPr/>
      <dgm:t>
        <a:bodyPr/>
        <a:lstStyle/>
        <a:p>
          <a:endParaRPr lang="en-US"/>
        </a:p>
      </dgm:t>
    </dgm:pt>
    <dgm:pt modelId="{62378878-72A2-4716-B650-163CF7D5BC4D}" type="pres">
      <dgm:prSet presAssocID="{B8EB9BC6-01B6-4301-A9CC-992468E4EF5C}" presName="arrow" presStyleLbl="alignNode1" presStyleIdx="1" presStyleCnt="7"/>
      <dgm:spPr/>
      <dgm:t>
        <a:bodyPr/>
        <a:lstStyle/>
        <a:p>
          <a:endParaRPr lang="en-US"/>
        </a:p>
      </dgm:t>
    </dgm:pt>
    <dgm:pt modelId="{B0D83C37-C561-45F4-A026-9F482F0908A7}" type="pres">
      <dgm:prSet presAssocID="{B8EB9BC6-01B6-4301-A9CC-992468E4EF5C}" presName="descendantArrow" presStyleLbl="bgAccFollowNode1" presStyleIdx="1" presStyleCnt="7"/>
      <dgm:spPr/>
      <dgm:t>
        <a:bodyPr/>
        <a:lstStyle/>
        <a:p>
          <a:endParaRPr lang="en-US"/>
        </a:p>
      </dgm:t>
    </dgm:pt>
    <dgm:pt modelId="{654094B8-1D42-49D6-9E8B-925FD28D77E0}" type="pres">
      <dgm:prSet presAssocID="{76E0F5EE-BD83-470E-9523-98C12414C46F}" presName="sp" presStyleCnt="0"/>
      <dgm:spPr/>
    </dgm:pt>
    <dgm:pt modelId="{BA7933BE-449A-4AEA-8AE4-A9C9756FAB12}" type="pres">
      <dgm:prSet presAssocID="{909C12A4-B2A9-4C85-9492-F4B085F580F4}" presName="arrowAndChildren" presStyleCnt="0"/>
      <dgm:spPr/>
    </dgm:pt>
    <dgm:pt modelId="{24878315-3D41-4B80-BAAB-B9EF9C4AB447}" type="pres">
      <dgm:prSet presAssocID="{909C12A4-B2A9-4C85-9492-F4B085F580F4}" presName="parentTextArrow" presStyleLbl="node1" presStyleIdx="0" presStyleCnt="0"/>
      <dgm:spPr/>
      <dgm:t>
        <a:bodyPr/>
        <a:lstStyle/>
        <a:p>
          <a:endParaRPr lang="en-US"/>
        </a:p>
      </dgm:t>
    </dgm:pt>
    <dgm:pt modelId="{4C73A5B1-731D-46CD-A235-292EA0236F84}" type="pres">
      <dgm:prSet presAssocID="{909C12A4-B2A9-4C85-9492-F4B085F580F4}" presName="arrow" presStyleLbl="alignNode1" presStyleIdx="2" presStyleCnt="7"/>
      <dgm:spPr/>
      <dgm:t>
        <a:bodyPr/>
        <a:lstStyle/>
        <a:p>
          <a:endParaRPr lang="en-US"/>
        </a:p>
      </dgm:t>
    </dgm:pt>
    <dgm:pt modelId="{0441977E-AD5D-47B2-8947-7BEF97DBE4F7}" type="pres">
      <dgm:prSet presAssocID="{909C12A4-B2A9-4C85-9492-F4B085F580F4}" presName="descendantArrow" presStyleLbl="bgAccFollowNode1" presStyleIdx="2" presStyleCnt="7"/>
      <dgm:spPr/>
      <dgm:t>
        <a:bodyPr/>
        <a:lstStyle/>
        <a:p>
          <a:endParaRPr lang="en-US"/>
        </a:p>
      </dgm:t>
    </dgm:pt>
    <dgm:pt modelId="{1EAC2003-445B-4890-B538-F2E289F0F242}" type="pres">
      <dgm:prSet presAssocID="{93FEC82E-F8BC-4802-9B20-589ABB79D191}" presName="sp" presStyleCnt="0"/>
      <dgm:spPr/>
    </dgm:pt>
    <dgm:pt modelId="{FB377720-93CC-48A5-A567-CA2020B7443E}" type="pres">
      <dgm:prSet presAssocID="{91FF6FAF-CF5A-4A5A-95E0-B9CB42907A20}" presName="arrowAndChildren" presStyleCnt="0"/>
      <dgm:spPr/>
    </dgm:pt>
    <dgm:pt modelId="{2AE3EECA-CAF7-48D9-B03D-2A843F8788CE}" type="pres">
      <dgm:prSet presAssocID="{91FF6FAF-CF5A-4A5A-95E0-B9CB42907A20}" presName="parentTextArrow" presStyleLbl="node1" presStyleIdx="0" presStyleCnt="0"/>
      <dgm:spPr/>
      <dgm:t>
        <a:bodyPr/>
        <a:lstStyle/>
        <a:p>
          <a:endParaRPr lang="en-US"/>
        </a:p>
      </dgm:t>
    </dgm:pt>
    <dgm:pt modelId="{A169964D-AD09-4BA3-83FE-EDE1B8CAC760}" type="pres">
      <dgm:prSet presAssocID="{91FF6FAF-CF5A-4A5A-95E0-B9CB42907A20}" presName="arrow" presStyleLbl="alignNode1" presStyleIdx="3" presStyleCnt="7"/>
      <dgm:spPr/>
      <dgm:t>
        <a:bodyPr/>
        <a:lstStyle/>
        <a:p>
          <a:endParaRPr lang="en-US"/>
        </a:p>
      </dgm:t>
    </dgm:pt>
    <dgm:pt modelId="{1DF146CD-1C66-456A-B143-DB0B19DA4CFA}" type="pres">
      <dgm:prSet presAssocID="{91FF6FAF-CF5A-4A5A-95E0-B9CB42907A20}" presName="descendantArrow" presStyleLbl="bgAccFollowNode1" presStyleIdx="3" presStyleCnt="7"/>
      <dgm:spPr/>
      <dgm:t>
        <a:bodyPr/>
        <a:lstStyle/>
        <a:p>
          <a:endParaRPr lang="en-US"/>
        </a:p>
      </dgm:t>
    </dgm:pt>
    <dgm:pt modelId="{D0C2CB8E-9B5E-4214-866E-FDB590AB3324}" type="pres">
      <dgm:prSet presAssocID="{0EA4785D-5EDB-4830-B0F9-0BCA38F89564}" presName="sp" presStyleCnt="0"/>
      <dgm:spPr/>
    </dgm:pt>
    <dgm:pt modelId="{CB35C7A6-3F04-4ADD-977F-53906AA9FF7D}" type="pres">
      <dgm:prSet presAssocID="{B21C6F25-A69C-4539-9910-DDDB1904FABF}" presName="arrowAndChildren" presStyleCnt="0"/>
      <dgm:spPr/>
    </dgm:pt>
    <dgm:pt modelId="{2B7C00D1-13CA-492C-8213-FC721DB4FC5D}" type="pres">
      <dgm:prSet presAssocID="{B21C6F25-A69C-4539-9910-DDDB1904FABF}" presName="parentTextArrow" presStyleLbl="node1" presStyleIdx="0" presStyleCnt="0"/>
      <dgm:spPr/>
      <dgm:t>
        <a:bodyPr/>
        <a:lstStyle/>
        <a:p>
          <a:endParaRPr lang="en-US"/>
        </a:p>
      </dgm:t>
    </dgm:pt>
    <dgm:pt modelId="{D6D360CE-FCFE-45D6-9F22-62E4DB9F564D}" type="pres">
      <dgm:prSet presAssocID="{B21C6F25-A69C-4539-9910-DDDB1904FABF}" presName="arrow" presStyleLbl="alignNode1" presStyleIdx="4" presStyleCnt="7"/>
      <dgm:spPr/>
      <dgm:t>
        <a:bodyPr/>
        <a:lstStyle/>
        <a:p>
          <a:endParaRPr lang="en-US"/>
        </a:p>
      </dgm:t>
    </dgm:pt>
    <dgm:pt modelId="{C31334AB-B238-4A35-8683-F12AEBC9AC96}" type="pres">
      <dgm:prSet presAssocID="{B21C6F25-A69C-4539-9910-DDDB1904FABF}" presName="descendantArrow" presStyleLbl="bgAccFollowNode1" presStyleIdx="4" presStyleCnt="7"/>
      <dgm:spPr/>
      <dgm:t>
        <a:bodyPr/>
        <a:lstStyle/>
        <a:p>
          <a:endParaRPr lang="en-US"/>
        </a:p>
      </dgm:t>
    </dgm:pt>
    <dgm:pt modelId="{103A3D99-F7C4-41C3-9B3E-E8DD7FE7B80E}" type="pres">
      <dgm:prSet presAssocID="{1840FEFF-5EF9-4239-AB7C-2740E399F084}" presName="sp" presStyleCnt="0"/>
      <dgm:spPr/>
    </dgm:pt>
    <dgm:pt modelId="{24B6817A-630A-4D7F-9C97-C2F424733147}" type="pres">
      <dgm:prSet presAssocID="{5EF58EB1-DCAE-485D-BCB5-CEEAA391E04F}" presName="arrowAndChildren" presStyleCnt="0"/>
      <dgm:spPr/>
    </dgm:pt>
    <dgm:pt modelId="{39E276FB-E37F-4C98-AF5C-CC829B59467C}" type="pres">
      <dgm:prSet presAssocID="{5EF58EB1-DCAE-485D-BCB5-CEEAA391E04F}" presName="parentTextArrow" presStyleLbl="node1" presStyleIdx="0" presStyleCnt="0"/>
      <dgm:spPr/>
      <dgm:t>
        <a:bodyPr/>
        <a:lstStyle/>
        <a:p>
          <a:endParaRPr lang="en-US"/>
        </a:p>
      </dgm:t>
    </dgm:pt>
    <dgm:pt modelId="{A0808D87-E96E-4CD7-86F5-9DA1E12F6C7E}" type="pres">
      <dgm:prSet presAssocID="{5EF58EB1-DCAE-485D-BCB5-CEEAA391E04F}" presName="arrow" presStyleLbl="alignNode1" presStyleIdx="5" presStyleCnt="7"/>
      <dgm:spPr/>
      <dgm:t>
        <a:bodyPr/>
        <a:lstStyle/>
        <a:p>
          <a:endParaRPr lang="en-US"/>
        </a:p>
      </dgm:t>
    </dgm:pt>
    <dgm:pt modelId="{91310EB5-287E-427B-A870-703E7B3B4338}" type="pres">
      <dgm:prSet presAssocID="{5EF58EB1-DCAE-485D-BCB5-CEEAA391E04F}" presName="descendantArrow" presStyleLbl="bgAccFollowNode1" presStyleIdx="5" presStyleCnt="7"/>
      <dgm:spPr/>
      <dgm:t>
        <a:bodyPr/>
        <a:lstStyle/>
        <a:p>
          <a:endParaRPr lang="en-US"/>
        </a:p>
      </dgm:t>
    </dgm:pt>
    <dgm:pt modelId="{5D93E8DC-6345-4856-9CA4-47B2874FCE03}" type="pres">
      <dgm:prSet presAssocID="{F9B40881-D9A0-44D7-9CB3-63CF1B351FE8}" presName="sp" presStyleCnt="0"/>
      <dgm:spPr/>
    </dgm:pt>
    <dgm:pt modelId="{BB21F378-BBA9-4581-A2AA-7F30EB9B6E1D}" type="pres">
      <dgm:prSet presAssocID="{6F32358E-9318-4109-8E99-5A5CCDDE4D0A}" presName="arrowAndChildren" presStyleCnt="0"/>
      <dgm:spPr/>
    </dgm:pt>
    <dgm:pt modelId="{8CB29461-98BE-459B-B872-65CB6D0E8E6B}" type="pres">
      <dgm:prSet presAssocID="{6F32358E-9318-4109-8E99-5A5CCDDE4D0A}" presName="parentTextArrow" presStyleLbl="node1" presStyleIdx="0" presStyleCnt="0"/>
      <dgm:spPr/>
      <dgm:t>
        <a:bodyPr/>
        <a:lstStyle/>
        <a:p>
          <a:endParaRPr lang="en-US"/>
        </a:p>
      </dgm:t>
    </dgm:pt>
    <dgm:pt modelId="{423FC34C-E799-42C6-B390-1455B760F364}" type="pres">
      <dgm:prSet presAssocID="{6F32358E-9318-4109-8E99-5A5CCDDE4D0A}" presName="arrow" presStyleLbl="alignNode1" presStyleIdx="6" presStyleCnt="7"/>
      <dgm:spPr/>
      <dgm:t>
        <a:bodyPr/>
        <a:lstStyle/>
        <a:p>
          <a:endParaRPr lang="en-US"/>
        </a:p>
      </dgm:t>
    </dgm:pt>
    <dgm:pt modelId="{55141F30-9F3A-450F-878C-2FD90338C93C}" type="pres">
      <dgm:prSet presAssocID="{6F32358E-9318-4109-8E99-5A5CCDDE4D0A}" presName="descendantArrow" presStyleLbl="bgAccFollowNode1" presStyleIdx="6" presStyleCnt="7"/>
      <dgm:spPr/>
      <dgm:t>
        <a:bodyPr/>
        <a:lstStyle/>
        <a:p>
          <a:endParaRPr lang="en-US"/>
        </a:p>
      </dgm:t>
    </dgm:pt>
  </dgm:ptLst>
  <dgm:cxnLst>
    <dgm:cxn modelId="{315FE488-BBFC-41FA-887D-5123E86C19E9}" srcId="{27F25CBF-7B81-43A6-AD80-A4A8CB15498A}" destId="{B8EB9BC6-01B6-4301-A9CC-992468E4EF5C}" srcOrd="5" destOrd="0" parTransId="{DAB5DD4C-8D77-4738-978A-EC3802C82D6E}" sibTransId="{DB9776CB-6B96-454E-975F-3B19933426EC}"/>
    <dgm:cxn modelId="{4C16007B-2E95-4737-BCFE-B1710896FF59}" type="presOf" srcId="{B21C6F25-A69C-4539-9910-DDDB1904FABF}" destId="{D6D360CE-FCFE-45D6-9F22-62E4DB9F564D}" srcOrd="1" destOrd="0" presId="urn:microsoft.com/office/officeart/2016/7/layout/VerticalDownArrowProcess"/>
    <dgm:cxn modelId="{98497B5B-1E72-4C51-BAD0-333D4E1D3D1B}" type="presOf" srcId="{2E00D030-C33A-4D55-9E89-D4D6A6A1E910}" destId="{91310EB5-287E-427B-A870-703E7B3B4338}" srcOrd="0" destOrd="0" presId="urn:microsoft.com/office/officeart/2016/7/layout/VerticalDownArrowProcess"/>
    <dgm:cxn modelId="{18FFA250-13C1-424F-9EC0-50F492CBED41}" srcId="{27F25CBF-7B81-43A6-AD80-A4A8CB15498A}" destId="{17A831B5-B448-45FC-A875-26F75EBC7865}" srcOrd="6" destOrd="0" parTransId="{D0C6ECF8-7315-481F-A5CB-5CC8AA514D05}" sibTransId="{C31C8EAF-6AEE-402A-AA9E-65B66A6DC518}"/>
    <dgm:cxn modelId="{2617A9D9-5AF4-4EAD-85EC-D810594043D7}" srcId="{27F25CBF-7B81-43A6-AD80-A4A8CB15498A}" destId="{91FF6FAF-CF5A-4A5A-95E0-B9CB42907A20}" srcOrd="3" destOrd="0" parTransId="{89716464-1A8D-4662-A738-994D341BA936}" sibTransId="{93FEC82E-F8BC-4802-9B20-589ABB79D191}"/>
    <dgm:cxn modelId="{02B24411-5097-4C72-AFC0-8436EFB55291}" srcId="{5EF58EB1-DCAE-485D-BCB5-CEEAA391E04F}" destId="{2E00D030-C33A-4D55-9E89-D4D6A6A1E910}" srcOrd="0" destOrd="0" parTransId="{F224746C-CD1F-48E1-B4E4-69132F5C538F}" sibTransId="{35EFC1A9-8450-47FE-8D65-7F1676C6449C}"/>
    <dgm:cxn modelId="{0D602045-5A36-4FA9-BCAB-7D1E5CE623CE}" type="presOf" srcId="{36B55AEA-F0BF-463E-AF1A-BFF072FF0699}" destId="{0441977E-AD5D-47B2-8947-7BEF97DBE4F7}" srcOrd="0" destOrd="0" presId="urn:microsoft.com/office/officeart/2016/7/layout/VerticalDownArrowProcess"/>
    <dgm:cxn modelId="{2977500C-B2CF-4B56-A2CE-331F72665D21}" type="presOf" srcId="{745C0384-65DE-465B-8631-B6D0757FA6CB}" destId="{EE1E62FC-CC07-4A92-A049-4E3F084D40BB}" srcOrd="0" destOrd="0" presId="urn:microsoft.com/office/officeart/2016/7/layout/VerticalDownArrowProcess"/>
    <dgm:cxn modelId="{CB482C9E-F9CE-4911-AD1F-7B6091663653}" type="presOf" srcId="{B8EB9BC6-01B6-4301-A9CC-992468E4EF5C}" destId="{62378878-72A2-4716-B650-163CF7D5BC4D}" srcOrd="1" destOrd="0" presId="urn:microsoft.com/office/officeart/2016/7/layout/VerticalDownArrowProcess"/>
    <dgm:cxn modelId="{40C8987B-AD48-4324-8E8E-491A2D7C306C}" type="presOf" srcId="{B21C6F25-A69C-4539-9910-DDDB1904FABF}" destId="{2B7C00D1-13CA-492C-8213-FC721DB4FC5D}" srcOrd="0" destOrd="0" presId="urn:microsoft.com/office/officeart/2016/7/layout/VerticalDownArrowProcess"/>
    <dgm:cxn modelId="{0268CE0F-7941-4CDC-B917-8F360230AF81}" srcId="{27F25CBF-7B81-43A6-AD80-A4A8CB15498A}" destId="{B21C6F25-A69C-4539-9910-DDDB1904FABF}" srcOrd="2" destOrd="0" parTransId="{9FEB0CCD-ED32-4943-806B-1A6237D34052}" sibTransId="{0EA4785D-5EDB-4830-B0F9-0BCA38F89564}"/>
    <dgm:cxn modelId="{48BCB3E6-CE6B-458A-98E8-A83122A10565}" type="presOf" srcId="{B145E4C9-6DF6-4483-AAD4-194C0F27A57C}" destId="{C31334AB-B238-4A35-8683-F12AEBC9AC96}" srcOrd="0" destOrd="0" presId="urn:microsoft.com/office/officeart/2016/7/layout/VerticalDownArrowProcess"/>
    <dgm:cxn modelId="{4CD8CC7A-B17A-41E6-A5BF-A2D75470898F}" type="presOf" srcId="{BF615596-9F3F-40A4-A308-822AAC08CA81}" destId="{1DF146CD-1C66-456A-B143-DB0B19DA4CFA}" srcOrd="0" destOrd="0" presId="urn:microsoft.com/office/officeart/2016/7/layout/VerticalDownArrowProcess"/>
    <dgm:cxn modelId="{FA868D13-0C14-4D53-BF30-9EBBC70A85B8}" type="presOf" srcId="{17A831B5-B448-45FC-A875-26F75EBC7865}" destId="{83703CF1-32D4-463B-8F2E-FE588EC5E48E}" srcOrd="0" destOrd="0" presId="urn:microsoft.com/office/officeart/2016/7/layout/VerticalDownArrowProcess"/>
    <dgm:cxn modelId="{2B5E4356-9055-4073-AAEE-B9118DC256BF}" type="presOf" srcId="{5EF58EB1-DCAE-485D-BCB5-CEEAA391E04F}" destId="{A0808D87-E96E-4CD7-86F5-9DA1E12F6C7E}" srcOrd="1" destOrd="0" presId="urn:microsoft.com/office/officeart/2016/7/layout/VerticalDownArrowProcess"/>
    <dgm:cxn modelId="{D4E41E4E-4A3E-494A-B7DF-368CA5FE3C00}" type="presOf" srcId="{27F25CBF-7B81-43A6-AD80-A4A8CB15498A}" destId="{6C6781F6-F323-4D1D-AAD5-51D2A10D5EBC}" srcOrd="0" destOrd="0" presId="urn:microsoft.com/office/officeart/2016/7/layout/VerticalDownArrowProcess"/>
    <dgm:cxn modelId="{46735CB7-9E16-4978-9C17-A896AC3D8734}" type="presOf" srcId="{B8EB9BC6-01B6-4301-A9CC-992468E4EF5C}" destId="{DBAC6FF4-3997-4E06-A6E5-15554D2604EC}" srcOrd="0" destOrd="0" presId="urn:microsoft.com/office/officeart/2016/7/layout/VerticalDownArrowProcess"/>
    <dgm:cxn modelId="{D2A0B239-75AD-40C4-9FEA-C56037977DA2}" type="presOf" srcId="{91FF6FAF-CF5A-4A5A-95E0-B9CB42907A20}" destId="{A169964D-AD09-4BA3-83FE-EDE1B8CAC760}" srcOrd="1" destOrd="0" presId="urn:microsoft.com/office/officeart/2016/7/layout/VerticalDownArrowProcess"/>
    <dgm:cxn modelId="{681AE8DC-8E67-45B0-9A3F-81ACA8371CCD}" srcId="{6F32358E-9318-4109-8E99-5A5CCDDE4D0A}" destId="{8F905C56-0DD9-4828-AF2C-AD34250790F5}" srcOrd="0" destOrd="0" parTransId="{333F4214-2FE7-4EDF-9B09-03BDAB8688E7}" sibTransId="{A1CFA647-2A3B-4B0A-9A3B-F25965973B00}"/>
    <dgm:cxn modelId="{3DF69B70-DF2B-43F6-BD4A-52FA961D7314}" srcId="{27F25CBF-7B81-43A6-AD80-A4A8CB15498A}" destId="{6F32358E-9318-4109-8E99-5A5CCDDE4D0A}" srcOrd="0" destOrd="0" parTransId="{28AD1AAB-D12B-431A-A648-D438876BF799}" sibTransId="{F9B40881-D9A0-44D7-9CB3-63CF1B351FE8}"/>
    <dgm:cxn modelId="{7B02D090-98C4-4959-9487-A45F71E4050E}" type="presOf" srcId="{8F905C56-0DD9-4828-AF2C-AD34250790F5}" destId="{55141F30-9F3A-450F-878C-2FD90338C93C}" srcOrd="0" destOrd="0" presId="urn:microsoft.com/office/officeart/2016/7/layout/VerticalDownArrowProcess"/>
    <dgm:cxn modelId="{B06A1674-3638-4A87-BE8C-B7CA8736909C}" type="presOf" srcId="{6F32358E-9318-4109-8E99-5A5CCDDE4D0A}" destId="{8CB29461-98BE-459B-B872-65CB6D0E8E6B}" srcOrd="0" destOrd="0" presId="urn:microsoft.com/office/officeart/2016/7/layout/VerticalDownArrowProcess"/>
    <dgm:cxn modelId="{2147C07F-2A51-43B9-B96C-979D0EDA2453}" type="presOf" srcId="{5EF58EB1-DCAE-485D-BCB5-CEEAA391E04F}" destId="{39E276FB-E37F-4C98-AF5C-CC829B59467C}" srcOrd="0" destOrd="0" presId="urn:microsoft.com/office/officeart/2016/7/layout/VerticalDownArrowProcess"/>
    <dgm:cxn modelId="{722E3F48-B4A9-4BC1-ADC8-07EEE3E6DD60}" srcId="{909C12A4-B2A9-4C85-9492-F4B085F580F4}" destId="{36B55AEA-F0BF-463E-AF1A-BFF072FF0699}" srcOrd="0" destOrd="0" parTransId="{D9E2D144-5D77-49AE-B280-EF0C26E08A6D}" sibTransId="{9E50CEF5-BF9C-491B-A569-5D398C1774B9}"/>
    <dgm:cxn modelId="{39ED3948-9ACC-4EE4-9BB7-2D106A20CCC1}" type="presOf" srcId="{909C12A4-B2A9-4C85-9492-F4B085F580F4}" destId="{4C73A5B1-731D-46CD-A235-292EA0236F84}" srcOrd="1" destOrd="0" presId="urn:microsoft.com/office/officeart/2016/7/layout/VerticalDownArrowProcess"/>
    <dgm:cxn modelId="{88B7AA08-9478-4289-B5A9-3CBBE231E047}" srcId="{B21C6F25-A69C-4539-9910-DDDB1904FABF}" destId="{B145E4C9-6DF6-4483-AAD4-194C0F27A57C}" srcOrd="0" destOrd="0" parTransId="{ECA0C8E2-DAC4-4375-B660-46B9EE14AFD3}" sibTransId="{26170188-BF3F-48EF-8F2D-D0902BCB2FB4}"/>
    <dgm:cxn modelId="{5AE83A1F-AD77-4EA7-B913-36A2B36B9C0F}" srcId="{27F25CBF-7B81-43A6-AD80-A4A8CB15498A}" destId="{909C12A4-B2A9-4C85-9492-F4B085F580F4}" srcOrd="4" destOrd="0" parTransId="{A72A6DC2-461A-4BDA-AAA9-F7F76A766B00}" sibTransId="{76E0F5EE-BD83-470E-9523-98C12414C46F}"/>
    <dgm:cxn modelId="{A8E0E92E-F298-43ED-968F-29996FD897CE}" srcId="{B8EB9BC6-01B6-4301-A9CC-992468E4EF5C}" destId="{483D7276-E869-4A46-8A14-A334E6E8E6FF}" srcOrd="0" destOrd="0" parTransId="{57F6E949-9EF7-401E-B223-CF48C68947C0}" sibTransId="{4CAA12BC-D8DE-4A7B-8AB6-3C466138E686}"/>
    <dgm:cxn modelId="{E3DD9E07-00E2-4300-BFA9-7A987DCE3386}" srcId="{91FF6FAF-CF5A-4A5A-95E0-B9CB42907A20}" destId="{BF615596-9F3F-40A4-A308-822AAC08CA81}" srcOrd="0" destOrd="0" parTransId="{C421FD37-1D20-4510-AC40-91B5F8A3D6B6}" sibTransId="{5957BFC9-48A4-4FFB-BA14-25DE6DDD320B}"/>
    <dgm:cxn modelId="{7D0BC983-7D14-4615-A9F6-2C3A5FACA268}" type="presOf" srcId="{91FF6FAF-CF5A-4A5A-95E0-B9CB42907A20}" destId="{2AE3EECA-CAF7-48D9-B03D-2A843F8788CE}" srcOrd="0" destOrd="0" presId="urn:microsoft.com/office/officeart/2016/7/layout/VerticalDownArrowProcess"/>
    <dgm:cxn modelId="{245003D7-C044-4F48-A2FC-2DBA71BDFAA0}" srcId="{17A831B5-B448-45FC-A875-26F75EBC7865}" destId="{745C0384-65DE-465B-8631-B6D0757FA6CB}" srcOrd="0" destOrd="0" parTransId="{13707139-0191-426C-92AF-5861555C913D}" sibTransId="{30E88AE9-E5AC-43D1-9168-91B693512476}"/>
    <dgm:cxn modelId="{5FAFAA05-D7A5-4139-A521-4BCD4E25295C}" type="presOf" srcId="{909C12A4-B2A9-4C85-9492-F4B085F580F4}" destId="{24878315-3D41-4B80-BAAB-B9EF9C4AB447}" srcOrd="0" destOrd="0" presId="urn:microsoft.com/office/officeart/2016/7/layout/VerticalDownArrowProcess"/>
    <dgm:cxn modelId="{710CDE9B-AC04-4F39-874C-3A2506FA5C24}" srcId="{27F25CBF-7B81-43A6-AD80-A4A8CB15498A}" destId="{5EF58EB1-DCAE-485D-BCB5-CEEAA391E04F}" srcOrd="1" destOrd="0" parTransId="{7C8A1643-5FE5-4466-A1C5-41D2E9DECBD4}" sibTransId="{1840FEFF-5EF9-4239-AB7C-2740E399F084}"/>
    <dgm:cxn modelId="{DC8B7857-AE3D-45BD-811A-BFD531396353}" type="presOf" srcId="{483D7276-E869-4A46-8A14-A334E6E8E6FF}" destId="{B0D83C37-C561-45F4-A026-9F482F0908A7}" srcOrd="0" destOrd="0" presId="urn:microsoft.com/office/officeart/2016/7/layout/VerticalDownArrowProcess"/>
    <dgm:cxn modelId="{F5EA4C46-103C-4D2C-8ABF-CF09CF8BC28C}" type="presOf" srcId="{6F32358E-9318-4109-8E99-5A5CCDDE4D0A}" destId="{423FC34C-E799-42C6-B390-1455B760F364}" srcOrd="1" destOrd="0" presId="urn:microsoft.com/office/officeart/2016/7/layout/VerticalDownArrowProcess"/>
    <dgm:cxn modelId="{2A07A439-6D45-4C41-B229-64A0F04241AB}" type="presParOf" srcId="{6C6781F6-F323-4D1D-AAD5-51D2A10D5EBC}" destId="{3EA8D89E-C30F-4449-ADBD-DA9ABC8AA271}" srcOrd="0" destOrd="0" presId="urn:microsoft.com/office/officeart/2016/7/layout/VerticalDownArrowProcess"/>
    <dgm:cxn modelId="{CDFA6EBC-8D74-4A23-9DFB-44DF286CD341}" type="presParOf" srcId="{3EA8D89E-C30F-4449-ADBD-DA9ABC8AA271}" destId="{83703CF1-32D4-463B-8F2E-FE588EC5E48E}" srcOrd="0" destOrd="0" presId="urn:microsoft.com/office/officeart/2016/7/layout/VerticalDownArrowProcess"/>
    <dgm:cxn modelId="{E3AAB8D0-B16C-4C63-93EC-C147E6582FA1}" type="presParOf" srcId="{3EA8D89E-C30F-4449-ADBD-DA9ABC8AA271}" destId="{EE1E62FC-CC07-4A92-A049-4E3F084D40BB}" srcOrd="1" destOrd="0" presId="urn:microsoft.com/office/officeart/2016/7/layout/VerticalDownArrowProcess"/>
    <dgm:cxn modelId="{81F55893-7A19-46F8-99D7-1342420FBD48}" type="presParOf" srcId="{6C6781F6-F323-4D1D-AAD5-51D2A10D5EBC}" destId="{07C2B620-6503-4086-87AC-7A28A209DE8D}" srcOrd="1" destOrd="0" presId="urn:microsoft.com/office/officeart/2016/7/layout/VerticalDownArrowProcess"/>
    <dgm:cxn modelId="{6E800A60-A43D-4245-A7E7-6CB0E0B585E9}" type="presParOf" srcId="{6C6781F6-F323-4D1D-AAD5-51D2A10D5EBC}" destId="{015C568C-A5DA-45E0-960C-F81BA12D9D30}" srcOrd="2" destOrd="0" presId="urn:microsoft.com/office/officeart/2016/7/layout/VerticalDownArrowProcess"/>
    <dgm:cxn modelId="{84A4D40F-0724-4377-A8CC-E94582EBE3EB}" type="presParOf" srcId="{015C568C-A5DA-45E0-960C-F81BA12D9D30}" destId="{DBAC6FF4-3997-4E06-A6E5-15554D2604EC}" srcOrd="0" destOrd="0" presId="urn:microsoft.com/office/officeart/2016/7/layout/VerticalDownArrowProcess"/>
    <dgm:cxn modelId="{93EF93E7-4C05-4B97-A85C-7D4E608D256A}" type="presParOf" srcId="{015C568C-A5DA-45E0-960C-F81BA12D9D30}" destId="{62378878-72A2-4716-B650-163CF7D5BC4D}" srcOrd="1" destOrd="0" presId="urn:microsoft.com/office/officeart/2016/7/layout/VerticalDownArrowProcess"/>
    <dgm:cxn modelId="{C132746D-A2D3-4E4F-B21B-72753FFB4060}" type="presParOf" srcId="{015C568C-A5DA-45E0-960C-F81BA12D9D30}" destId="{B0D83C37-C561-45F4-A026-9F482F0908A7}" srcOrd="2" destOrd="0" presId="urn:microsoft.com/office/officeart/2016/7/layout/VerticalDownArrowProcess"/>
    <dgm:cxn modelId="{0BC21A91-4909-4E95-AA1E-26D545098929}" type="presParOf" srcId="{6C6781F6-F323-4D1D-AAD5-51D2A10D5EBC}" destId="{654094B8-1D42-49D6-9E8B-925FD28D77E0}" srcOrd="3" destOrd="0" presId="urn:microsoft.com/office/officeart/2016/7/layout/VerticalDownArrowProcess"/>
    <dgm:cxn modelId="{4DDCEEDA-F83F-4DB1-B489-96C15BD67FCA}" type="presParOf" srcId="{6C6781F6-F323-4D1D-AAD5-51D2A10D5EBC}" destId="{BA7933BE-449A-4AEA-8AE4-A9C9756FAB12}" srcOrd="4" destOrd="0" presId="urn:microsoft.com/office/officeart/2016/7/layout/VerticalDownArrowProcess"/>
    <dgm:cxn modelId="{BD003C9B-D007-42E7-AEC3-CDB16A1A07EA}" type="presParOf" srcId="{BA7933BE-449A-4AEA-8AE4-A9C9756FAB12}" destId="{24878315-3D41-4B80-BAAB-B9EF9C4AB447}" srcOrd="0" destOrd="0" presId="urn:microsoft.com/office/officeart/2016/7/layout/VerticalDownArrowProcess"/>
    <dgm:cxn modelId="{E748A4D7-4B45-4105-8C9B-CDC04836A30E}" type="presParOf" srcId="{BA7933BE-449A-4AEA-8AE4-A9C9756FAB12}" destId="{4C73A5B1-731D-46CD-A235-292EA0236F84}" srcOrd="1" destOrd="0" presId="urn:microsoft.com/office/officeart/2016/7/layout/VerticalDownArrowProcess"/>
    <dgm:cxn modelId="{9B9941F9-A409-407C-9EA8-FB80F8E1C19C}" type="presParOf" srcId="{BA7933BE-449A-4AEA-8AE4-A9C9756FAB12}" destId="{0441977E-AD5D-47B2-8947-7BEF97DBE4F7}" srcOrd="2" destOrd="0" presId="urn:microsoft.com/office/officeart/2016/7/layout/VerticalDownArrowProcess"/>
    <dgm:cxn modelId="{39044CFF-5866-413E-BCC6-07BC4CA72833}" type="presParOf" srcId="{6C6781F6-F323-4D1D-AAD5-51D2A10D5EBC}" destId="{1EAC2003-445B-4890-B538-F2E289F0F242}" srcOrd="5" destOrd="0" presId="urn:microsoft.com/office/officeart/2016/7/layout/VerticalDownArrowProcess"/>
    <dgm:cxn modelId="{8E42E8E8-E241-4560-AD46-8C4F7AE2F19B}" type="presParOf" srcId="{6C6781F6-F323-4D1D-AAD5-51D2A10D5EBC}" destId="{FB377720-93CC-48A5-A567-CA2020B7443E}" srcOrd="6" destOrd="0" presId="urn:microsoft.com/office/officeart/2016/7/layout/VerticalDownArrowProcess"/>
    <dgm:cxn modelId="{ECC9BBDF-46E1-4699-A099-02F29385084F}" type="presParOf" srcId="{FB377720-93CC-48A5-A567-CA2020B7443E}" destId="{2AE3EECA-CAF7-48D9-B03D-2A843F8788CE}" srcOrd="0" destOrd="0" presId="urn:microsoft.com/office/officeart/2016/7/layout/VerticalDownArrowProcess"/>
    <dgm:cxn modelId="{EC23F0F5-193D-42D2-8AC1-D41BEA3B5049}" type="presParOf" srcId="{FB377720-93CC-48A5-A567-CA2020B7443E}" destId="{A169964D-AD09-4BA3-83FE-EDE1B8CAC760}" srcOrd="1" destOrd="0" presId="urn:microsoft.com/office/officeart/2016/7/layout/VerticalDownArrowProcess"/>
    <dgm:cxn modelId="{A1185A82-B997-4F24-9C3D-EE8997D05D81}" type="presParOf" srcId="{FB377720-93CC-48A5-A567-CA2020B7443E}" destId="{1DF146CD-1C66-456A-B143-DB0B19DA4CFA}" srcOrd="2" destOrd="0" presId="urn:microsoft.com/office/officeart/2016/7/layout/VerticalDownArrowProcess"/>
    <dgm:cxn modelId="{1929CA1B-9F1D-4E69-AE2A-2F406F7D40A3}" type="presParOf" srcId="{6C6781F6-F323-4D1D-AAD5-51D2A10D5EBC}" destId="{D0C2CB8E-9B5E-4214-866E-FDB590AB3324}" srcOrd="7" destOrd="0" presId="urn:microsoft.com/office/officeart/2016/7/layout/VerticalDownArrowProcess"/>
    <dgm:cxn modelId="{9DBA9195-FC60-448F-AFCE-A93502ED3C52}" type="presParOf" srcId="{6C6781F6-F323-4D1D-AAD5-51D2A10D5EBC}" destId="{CB35C7A6-3F04-4ADD-977F-53906AA9FF7D}" srcOrd="8" destOrd="0" presId="urn:microsoft.com/office/officeart/2016/7/layout/VerticalDownArrowProcess"/>
    <dgm:cxn modelId="{0E9F6CE4-E822-4983-A9FF-80208B7D5D99}" type="presParOf" srcId="{CB35C7A6-3F04-4ADD-977F-53906AA9FF7D}" destId="{2B7C00D1-13CA-492C-8213-FC721DB4FC5D}" srcOrd="0" destOrd="0" presId="urn:microsoft.com/office/officeart/2016/7/layout/VerticalDownArrowProcess"/>
    <dgm:cxn modelId="{C4697588-65CF-449B-A448-3B2EAF3E469F}" type="presParOf" srcId="{CB35C7A6-3F04-4ADD-977F-53906AA9FF7D}" destId="{D6D360CE-FCFE-45D6-9F22-62E4DB9F564D}" srcOrd="1" destOrd="0" presId="urn:microsoft.com/office/officeart/2016/7/layout/VerticalDownArrowProcess"/>
    <dgm:cxn modelId="{57FD7603-93F8-456B-B2AB-94F30C95A838}" type="presParOf" srcId="{CB35C7A6-3F04-4ADD-977F-53906AA9FF7D}" destId="{C31334AB-B238-4A35-8683-F12AEBC9AC96}" srcOrd="2" destOrd="0" presId="urn:microsoft.com/office/officeart/2016/7/layout/VerticalDownArrowProcess"/>
    <dgm:cxn modelId="{91B22AC5-5452-40FF-A0E9-A7060B28A71A}" type="presParOf" srcId="{6C6781F6-F323-4D1D-AAD5-51D2A10D5EBC}" destId="{103A3D99-F7C4-41C3-9B3E-E8DD7FE7B80E}" srcOrd="9" destOrd="0" presId="urn:microsoft.com/office/officeart/2016/7/layout/VerticalDownArrowProcess"/>
    <dgm:cxn modelId="{21F26B6D-EF86-4E53-AE8B-4765121F100E}" type="presParOf" srcId="{6C6781F6-F323-4D1D-AAD5-51D2A10D5EBC}" destId="{24B6817A-630A-4D7F-9C97-C2F424733147}" srcOrd="10" destOrd="0" presId="urn:microsoft.com/office/officeart/2016/7/layout/VerticalDownArrowProcess"/>
    <dgm:cxn modelId="{017B2800-E1A1-4162-ACFA-083E92B8AC8D}" type="presParOf" srcId="{24B6817A-630A-4D7F-9C97-C2F424733147}" destId="{39E276FB-E37F-4C98-AF5C-CC829B59467C}" srcOrd="0" destOrd="0" presId="urn:microsoft.com/office/officeart/2016/7/layout/VerticalDownArrowProcess"/>
    <dgm:cxn modelId="{F985412F-C64E-4EB1-8ECF-54CC9CC10E3F}" type="presParOf" srcId="{24B6817A-630A-4D7F-9C97-C2F424733147}" destId="{A0808D87-E96E-4CD7-86F5-9DA1E12F6C7E}" srcOrd="1" destOrd="0" presId="urn:microsoft.com/office/officeart/2016/7/layout/VerticalDownArrowProcess"/>
    <dgm:cxn modelId="{93C70D3C-52E9-4D19-B669-36D40D2DB681}" type="presParOf" srcId="{24B6817A-630A-4D7F-9C97-C2F424733147}" destId="{91310EB5-287E-427B-A870-703E7B3B4338}" srcOrd="2" destOrd="0" presId="urn:microsoft.com/office/officeart/2016/7/layout/VerticalDownArrowProcess"/>
    <dgm:cxn modelId="{37A8963C-891E-41C7-A7C8-2ABA5BE0FB69}" type="presParOf" srcId="{6C6781F6-F323-4D1D-AAD5-51D2A10D5EBC}" destId="{5D93E8DC-6345-4856-9CA4-47B2874FCE03}" srcOrd="11" destOrd="0" presId="urn:microsoft.com/office/officeart/2016/7/layout/VerticalDownArrowProcess"/>
    <dgm:cxn modelId="{4A996E6B-DF31-47FA-93B3-E24757B240BC}" type="presParOf" srcId="{6C6781F6-F323-4D1D-AAD5-51D2A10D5EBC}" destId="{BB21F378-BBA9-4581-A2AA-7F30EB9B6E1D}" srcOrd="12" destOrd="0" presId="urn:microsoft.com/office/officeart/2016/7/layout/VerticalDownArrowProcess"/>
    <dgm:cxn modelId="{F1624EE5-BB8E-4145-B248-AA6E2BAE1F4D}" type="presParOf" srcId="{BB21F378-BBA9-4581-A2AA-7F30EB9B6E1D}" destId="{8CB29461-98BE-459B-B872-65CB6D0E8E6B}" srcOrd="0" destOrd="0" presId="urn:microsoft.com/office/officeart/2016/7/layout/VerticalDownArrowProcess"/>
    <dgm:cxn modelId="{CA5FB936-854C-4371-A1C4-26033C6DC4F5}" type="presParOf" srcId="{BB21F378-BBA9-4581-A2AA-7F30EB9B6E1D}" destId="{423FC34C-E799-42C6-B390-1455B760F364}" srcOrd="1" destOrd="0" presId="urn:microsoft.com/office/officeart/2016/7/layout/VerticalDownArrowProcess"/>
    <dgm:cxn modelId="{1F041538-9CFB-4C7E-8C28-0D9DCDA642E1}" type="presParOf" srcId="{BB21F378-BBA9-4581-A2AA-7F30EB9B6E1D}" destId="{55141F30-9F3A-450F-878C-2FD90338C93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8A164-73BF-4D9B-94AC-6DA46AE96E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C3EA46-5C3D-4E30-B686-AF4EA32B07AE}">
      <dgm:prSet custT="1"/>
      <dgm:spPr/>
      <dgm:t>
        <a:bodyPr/>
        <a:lstStyle/>
        <a:p>
          <a:r>
            <a:rPr lang="en-US" sz="1800">
              <a:latin typeface="NTPreCursivefk" panose="03000400000000000000" pitchFamily="66" charset="0"/>
            </a:rPr>
            <a:t>When reading with your child its important that we try to use visuals to identify sounds instead of saying it’s the /e/ sound which is not the correct sound for that particular word or the letter e as this only leads to confusion. For example </a:t>
          </a:r>
        </a:p>
      </dgm:t>
    </dgm:pt>
    <dgm:pt modelId="{E0A84FC2-9928-4E3A-9D7B-DAF76AB8938F}" type="parTrans" cxnId="{5D19815D-8A02-4E67-9E72-315D09F38863}">
      <dgm:prSet/>
      <dgm:spPr/>
      <dgm:t>
        <a:bodyPr/>
        <a:lstStyle/>
        <a:p>
          <a:endParaRPr lang="en-US" sz="2000">
            <a:latin typeface="NTPreCursivefk" panose="03000400000000000000" pitchFamily="66" charset="0"/>
          </a:endParaRPr>
        </a:p>
      </dgm:t>
    </dgm:pt>
    <dgm:pt modelId="{F54E23FE-3DE9-47B3-AFEB-C6D05C763072}" type="sibTrans" cxnId="{5D19815D-8A02-4E67-9E72-315D09F38863}">
      <dgm:prSet/>
      <dgm:spPr/>
      <dgm:t>
        <a:bodyPr/>
        <a:lstStyle/>
        <a:p>
          <a:endParaRPr lang="en-US" sz="2000">
            <a:latin typeface="NTPreCursivefk" panose="03000400000000000000" pitchFamily="66" charset="0"/>
          </a:endParaRPr>
        </a:p>
      </dgm:t>
    </dgm:pt>
    <dgm:pt modelId="{CD09528F-6562-4804-B22F-780C3C354B0A}">
      <dgm:prSet custT="1"/>
      <dgm:spPr/>
      <dgm:t>
        <a:bodyPr/>
        <a:lstStyle/>
        <a:p>
          <a:r>
            <a:rPr lang="en-US" sz="1800">
              <a:latin typeface="NTPreCursivefk" panose="03000400000000000000" pitchFamily="66" charset="0"/>
            </a:rPr>
            <a:t>Head -&gt; the sounds would be /h/ /ea/ /d/ not /h/e/a/d.</a:t>
          </a:r>
        </a:p>
      </dgm:t>
    </dgm:pt>
    <dgm:pt modelId="{C8B1C215-9933-4692-B33D-07EB3088F6A2}" type="parTrans" cxnId="{448D5E3B-3000-4C36-AFB0-5A43D64D2922}">
      <dgm:prSet/>
      <dgm:spPr/>
      <dgm:t>
        <a:bodyPr/>
        <a:lstStyle/>
        <a:p>
          <a:endParaRPr lang="en-US" sz="2000">
            <a:latin typeface="NTPreCursivefk" panose="03000400000000000000" pitchFamily="66" charset="0"/>
          </a:endParaRPr>
        </a:p>
      </dgm:t>
    </dgm:pt>
    <dgm:pt modelId="{3FB4AE7D-30D1-49AE-8EEA-9C8051F90301}" type="sibTrans" cxnId="{448D5E3B-3000-4C36-AFB0-5A43D64D2922}">
      <dgm:prSet/>
      <dgm:spPr/>
      <dgm:t>
        <a:bodyPr/>
        <a:lstStyle/>
        <a:p>
          <a:endParaRPr lang="en-US" sz="2000">
            <a:latin typeface="NTPreCursivefk" panose="03000400000000000000" pitchFamily="66" charset="0"/>
          </a:endParaRPr>
        </a:p>
      </dgm:t>
    </dgm:pt>
    <dgm:pt modelId="{75CC5466-BE27-4B8D-98F0-0E75B44CBC21}">
      <dgm:prSet custT="1"/>
      <dgm:spPr/>
      <dgm:t>
        <a:bodyPr/>
        <a:lstStyle/>
        <a:p>
          <a:r>
            <a:rPr lang="en-US" sz="1800" dirty="0">
              <a:latin typeface="NTPreCursivefk" panose="03000400000000000000" pitchFamily="66" charset="0"/>
            </a:rPr>
            <a:t>If your ever stuck or unsure of a sound in a word a trick to remember is to cover up the word say the word out loud and think about the sounds you hear! </a:t>
          </a:r>
        </a:p>
      </dgm:t>
    </dgm:pt>
    <dgm:pt modelId="{4AD2651D-1A11-4D3C-8482-5C146CFCD26F}" type="parTrans" cxnId="{A5F71F72-6BEC-4F2D-9F54-7D4BFD464F35}">
      <dgm:prSet/>
      <dgm:spPr/>
      <dgm:t>
        <a:bodyPr/>
        <a:lstStyle/>
        <a:p>
          <a:endParaRPr lang="en-US" sz="2000">
            <a:latin typeface="NTPreCursivefk" panose="03000400000000000000" pitchFamily="66" charset="0"/>
          </a:endParaRPr>
        </a:p>
      </dgm:t>
    </dgm:pt>
    <dgm:pt modelId="{35CAE2B5-68D0-4CD4-9883-387F7F783F82}" type="sibTrans" cxnId="{A5F71F72-6BEC-4F2D-9F54-7D4BFD464F35}">
      <dgm:prSet/>
      <dgm:spPr/>
      <dgm:t>
        <a:bodyPr/>
        <a:lstStyle/>
        <a:p>
          <a:endParaRPr lang="en-US" sz="2000">
            <a:latin typeface="NTPreCursivefk" panose="03000400000000000000" pitchFamily="66" charset="0"/>
          </a:endParaRPr>
        </a:p>
      </dgm:t>
    </dgm:pt>
    <dgm:pt modelId="{478E2ACA-C967-4911-A4DD-CDB7147D5804}">
      <dgm:prSet custT="1"/>
      <dgm:spPr/>
      <dgm:t>
        <a:bodyPr/>
        <a:lstStyle/>
        <a:p>
          <a:r>
            <a:rPr lang="en-US" sz="1400" dirty="0">
              <a:latin typeface="NTPreCursivefk" panose="03000400000000000000" pitchFamily="66" charset="0"/>
            </a:rPr>
            <a:t>You are also encouraged to incorporate any of the demonstrated lessons shown into your home learning sessions or if that’s too much turn it into a fun game for example memory.  </a:t>
          </a:r>
        </a:p>
      </dgm:t>
    </dgm:pt>
    <dgm:pt modelId="{C538DF4D-5AA6-4A05-99E1-A05D06669A78}" type="parTrans" cxnId="{E2EE900E-FC68-4D89-A3D3-7F8CE7470CA0}">
      <dgm:prSet/>
      <dgm:spPr/>
      <dgm:t>
        <a:bodyPr/>
        <a:lstStyle/>
        <a:p>
          <a:endParaRPr lang="en-US" sz="2000">
            <a:latin typeface="NTPreCursivefk" panose="03000400000000000000" pitchFamily="66" charset="0"/>
          </a:endParaRPr>
        </a:p>
      </dgm:t>
    </dgm:pt>
    <dgm:pt modelId="{97507DF5-4112-4097-8AB8-DD249959A0CD}" type="sibTrans" cxnId="{E2EE900E-FC68-4D89-A3D3-7F8CE7470CA0}">
      <dgm:prSet/>
      <dgm:spPr/>
      <dgm:t>
        <a:bodyPr/>
        <a:lstStyle/>
        <a:p>
          <a:endParaRPr lang="en-US" sz="2000">
            <a:latin typeface="NTPreCursivefk" panose="03000400000000000000" pitchFamily="66" charset="0"/>
          </a:endParaRPr>
        </a:p>
      </dgm:t>
    </dgm:pt>
    <dgm:pt modelId="{BD577570-F65D-460B-A60A-6F967DE689F9}" type="pres">
      <dgm:prSet presAssocID="{DF18A164-73BF-4D9B-94AC-6DA46AE96E9A}" presName="root" presStyleCnt="0">
        <dgm:presLayoutVars>
          <dgm:dir/>
          <dgm:resizeHandles val="exact"/>
        </dgm:presLayoutVars>
      </dgm:prSet>
      <dgm:spPr/>
      <dgm:t>
        <a:bodyPr/>
        <a:lstStyle/>
        <a:p>
          <a:endParaRPr lang="en-US"/>
        </a:p>
      </dgm:t>
    </dgm:pt>
    <dgm:pt modelId="{4F434A68-CAA6-4A26-93F9-186CCBCBEFBF}" type="pres">
      <dgm:prSet presAssocID="{C5C3EA46-5C3D-4E30-B686-AF4EA32B07AE}" presName="compNode" presStyleCnt="0"/>
      <dgm:spPr/>
    </dgm:pt>
    <dgm:pt modelId="{54369A72-26FB-4CF4-90BB-8A132EAFBA0E}" type="pres">
      <dgm:prSet presAssocID="{C5C3EA46-5C3D-4E30-B686-AF4EA32B07AE}" presName="bgRect" presStyleLbl="bgShp" presStyleIdx="0" presStyleCnt="3"/>
      <dgm:spPr/>
    </dgm:pt>
    <dgm:pt modelId="{3691F2D3-83D2-4731-BC20-AA38E8C55EE2}" type="pres">
      <dgm:prSet presAssocID="{C5C3EA46-5C3D-4E30-B686-AF4EA32B07A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Quotes"/>
        </a:ext>
      </dgm:extLst>
    </dgm:pt>
    <dgm:pt modelId="{50B6F5F2-191B-44F3-B855-20EA7CF3343B}" type="pres">
      <dgm:prSet presAssocID="{C5C3EA46-5C3D-4E30-B686-AF4EA32B07AE}" presName="spaceRect" presStyleCnt="0"/>
      <dgm:spPr/>
    </dgm:pt>
    <dgm:pt modelId="{DA82C830-3E8E-4110-A691-0FD76A94A973}" type="pres">
      <dgm:prSet presAssocID="{C5C3EA46-5C3D-4E30-B686-AF4EA32B07AE}" presName="parTx" presStyleLbl="revTx" presStyleIdx="0" presStyleCnt="4">
        <dgm:presLayoutVars>
          <dgm:chMax val="0"/>
          <dgm:chPref val="0"/>
        </dgm:presLayoutVars>
      </dgm:prSet>
      <dgm:spPr/>
      <dgm:t>
        <a:bodyPr/>
        <a:lstStyle/>
        <a:p>
          <a:endParaRPr lang="en-US"/>
        </a:p>
      </dgm:t>
    </dgm:pt>
    <dgm:pt modelId="{60BB2F09-5EAE-4E86-98BE-678707C3E27C}" type="pres">
      <dgm:prSet presAssocID="{F54E23FE-3DE9-47B3-AFEB-C6D05C763072}" presName="sibTrans" presStyleCnt="0"/>
      <dgm:spPr/>
    </dgm:pt>
    <dgm:pt modelId="{3BCFCEE9-A932-4582-BD72-4893332133A5}" type="pres">
      <dgm:prSet presAssocID="{CD09528F-6562-4804-B22F-780C3C354B0A}" presName="compNode" presStyleCnt="0"/>
      <dgm:spPr/>
    </dgm:pt>
    <dgm:pt modelId="{8AE23E58-AB4A-4963-A6CA-7585BE2E19FB}" type="pres">
      <dgm:prSet presAssocID="{CD09528F-6562-4804-B22F-780C3C354B0A}" presName="bgRect" presStyleLbl="bgShp" presStyleIdx="1" presStyleCnt="3"/>
      <dgm:spPr/>
    </dgm:pt>
    <dgm:pt modelId="{DE5039C7-BFB1-43E5-A419-67FD6457291D}" type="pres">
      <dgm:prSet presAssocID="{CD09528F-6562-4804-B22F-780C3C354B0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F9E4566A-B0CB-4E48-B182-42F03255F4FD}" type="pres">
      <dgm:prSet presAssocID="{CD09528F-6562-4804-B22F-780C3C354B0A}" presName="spaceRect" presStyleCnt="0"/>
      <dgm:spPr/>
    </dgm:pt>
    <dgm:pt modelId="{5D56F95F-75CD-4A4D-8CF8-071928DE0BEF}" type="pres">
      <dgm:prSet presAssocID="{CD09528F-6562-4804-B22F-780C3C354B0A}" presName="parTx" presStyleLbl="revTx" presStyleIdx="1" presStyleCnt="4">
        <dgm:presLayoutVars>
          <dgm:chMax val="0"/>
          <dgm:chPref val="0"/>
        </dgm:presLayoutVars>
      </dgm:prSet>
      <dgm:spPr/>
      <dgm:t>
        <a:bodyPr/>
        <a:lstStyle/>
        <a:p>
          <a:endParaRPr lang="en-US"/>
        </a:p>
      </dgm:t>
    </dgm:pt>
    <dgm:pt modelId="{17B28518-020B-4B22-8F62-E6F5F6463BC4}" type="pres">
      <dgm:prSet presAssocID="{3FB4AE7D-30D1-49AE-8EEA-9C8051F90301}" presName="sibTrans" presStyleCnt="0"/>
      <dgm:spPr/>
    </dgm:pt>
    <dgm:pt modelId="{C6EA6F22-0FD3-40A5-809F-42C64B26C1FE}" type="pres">
      <dgm:prSet presAssocID="{75CC5466-BE27-4B8D-98F0-0E75B44CBC21}" presName="compNode" presStyleCnt="0"/>
      <dgm:spPr/>
    </dgm:pt>
    <dgm:pt modelId="{07CD20D8-E656-424B-A599-3288DC888A60}" type="pres">
      <dgm:prSet presAssocID="{75CC5466-BE27-4B8D-98F0-0E75B44CBC21}" presName="bgRect" presStyleLbl="bgShp" presStyleIdx="2" presStyleCnt="3"/>
      <dgm:spPr/>
    </dgm:pt>
    <dgm:pt modelId="{2BB299F2-2A8E-42A2-AB95-D06E9A832986}" type="pres">
      <dgm:prSet presAssocID="{75CC5466-BE27-4B8D-98F0-0E75B44CB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ute Speaker"/>
        </a:ext>
      </dgm:extLst>
    </dgm:pt>
    <dgm:pt modelId="{56191193-9E4C-4FC3-9CB6-A6751F496679}" type="pres">
      <dgm:prSet presAssocID="{75CC5466-BE27-4B8D-98F0-0E75B44CBC21}" presName="spaceRect" presStyleCnt="0"/>
      <dgm:spPr/>
    </dgm:pt>
    <dgm:pt modelId="{E4B9EFCF-C0D6-451E-A3E7-E7288C7255ED}" type="pres">
      <dgm:prSet presAssocID="{75CC5466-BE27-4B8D-98F0-0E75B44CBC21}" presName="parTx" presStyleLbl="revTx" presStyleIdx="2" presStyleCnt="4">
        <dgm:presLayoutVars>
          <dgm:chMax val="0"/>
          <dgm:chPref val="0"/>
        </dgm:presLayoutVars>
      </dgm:prSet>
      <dgm:spPr/>
      <dgm:t>
        <a:bodyPr/>
        <a:lstStyle/>
        <a:p>
          <a:endParaRPr lang="en-US"/>
        </a:p>
      </dgm:t>
    </dgm:pt>
    <dgm:pt modelId="{2F95C41A-4412-486B-AA4E-13E1FEECD0B6}" type="pres">
      <dgm:prSet presAssocID="{75CC5466-BE27-4B8D-98F0-0E75B44CBC21}" presName="desTx" presStyleLbl="revTx" presStyleIdx="3" presStyleCnt="4">
        <dgm:presLayoutVars/>
      </dgm:prSet>
      <dgm:spPr/>
      <dgm:t>
        <a:bodyPr/>
        <a:lstStyle/>
        <a:p>
          <a:endParaRPr lang="en-US"/>
        </a:p>
      </dgm:t>
    </dgm:pt>
  </dgm:ptLst>
  <dgm:cxnLst>
    <dgm:cxn modelId="{F67DD709-29DA-43FF-98F5-0710B8FFC63E}" type="presOf" srcId="{C5C3EA46-5C3D-4E30-B686-AF4EA32B07AE}" destId="{DA82C830-3E8E-4110-A691-0FD76A94A973}" srcOrd="0" destOrd="0" presId="urn:microsoft.com/office/officeart/2018/2/layout/IconVerticalSolidList"/>
    <dgm:cxn modelId="{A42BDA20-061E-4262-9911-A9E56BF300AA}" type="presOf" srcId="{CD09528F-6562-4804-B22F-780C3C354B0A}" destId="{5D56F95F-75CD-4A4D-8CF8-071928DE0BEF}" srcOrd="0" destOrd="0" presId="urn:microsoft.com/office/officeart/2018/2/layout/IconVerticalSolidList"/>
    <dgm:cxn modelId="{056A0C75-B330-494E-8BA1-07AA292A198D}" type="presOf" srcId="{478E2ACA-C967-4911-A4DD-CDB7147D5804}" destId="{2F95C41A-4412-486B-AA4E-13E1FEECD0B6}" srcOrd="0" destOrd="0" presId="urn:microsoft.com/office/officeart/2018/2/layout/IconVerticalSolidList"/>
    <dgm:cxn modelId="{5D19815D-8A02-4E67-9E72-315D09F38863}" srcId="{DF18A164-73BF-4D9B-94AC-6DA46AE96E9A}" destId="{C5C3EA46-5C3D-4E30-B686-AF4EA32B07AE}" srcOrd="0" destOrd="0" parTransId="{E0A84FC2-9928-4E3A-9D7B-DAF76AB8938F}" sibTransId="{F54E23FE-3DE9-47B3-AFEB-C6D05C763072}"/>
    <dgm:cxn modelId="{448D5E3B-3000-4C36-AFB0-5A43D64D2922}" srcId="{DF18A164-73BF-4D9B-94AC-6DA46AE96E9A}" destId="{CD09528F-6562-4804-B22F-780C3C354B0A}" srcOrd="1" destOrd="0" parTransId="{C8B1C215-9933-4692-B33D-07EB3088F6A2}" sibTransId="{3FB4AE7D-30D1-49AE-8EEA-9C8051F90301}"/>
    <dgm:cxn modelId="{A5F71F72-6BEC-4F2D-9F54-7D4BFD464F35}" srcId="{DF18A164-73BF-4D9B-94AC-6DA46AE96E9A}" destId="{75CC5466-BE27-4B8D-98F0-0E75B44CBC21}" srcOrd="2" destOrd="0" parTransId="{4AD2651D-1A11-4D3C-8482-5C146CFCD26F}" sibTransId="{35CAE2B5-68D0-4CD4-9883-387F7F783F82}"/>
    <dgm:cxn modelId="{32FAE668-71F9-4CD0-86D1-8DC1E868BAC1}" type="presOf" srcId="{75CC5466-BE27-4B8D-98F0-0E75B44CBC21}" destId="{E4B9EFCF-C0D6-451E-A3E7-E7288C7255ED}" srcOrd="0" destOrd="0" presId="urn:microsoft.com/office/officeart/2018/2/layout/IconVerticalSolidList"/>
    <dgm:cxn modelId="{E2EE900E-FC68-4D89-A3D3-7F8CE7470CA0}" srcId="{75CC5466-BE27-4B8D-98F0-0E75B44CBC21}" destId="{478E2ACA-C967-4911-A4DD-CDB7147D5804}" srcOrd="0" destOrd="0" parTransId="{C538DF4D-5AA6-4A05-99E1-A05D06669A78}" sibTransId="{97507DF5-4112-4097-8AB8-DD249959A0CD}"/>
    <dgm:cxn modelId="{6774FD58-A4BF-4257-B2F0-B86BA9AB6908}" type="presOf" srcId="{DF18A164-73BF-4D9B-94AC-6DA46AE96E9A}" destId="{BD577570-F65D-460B-A60A-6F967DE689F9}" srcOrd="0" destOrd="0" presId="urn:microsoft.com/office/officeart/2018/2/layout/IconVerticalSolidList"/>
    <dgm:cxn modelId="{84FF6908-E3B3-4CCF-A64B-464AFD26BC6D}" type="presParOf" srcId="{BD577570-F65D-460B-A60A-6F967DE689F9}" destId="{4F434A68-CAA6-4A26-93F9-186CCBCBEFBF}" srcOrd="0" destOrd="0" presId="urn:microsoft.com/office/officeart/2018/2/layout/IconVerticalSolidList"/>
    <dgm:cxn modelId="{01E13391-4C29-4C02-942C-2414411F12FE}" type="presParOf" srcId="{4F434A68-CAA6-4A26-93F9-186CCBCBEFBF}" destId="{54369A72-26FB-4CF4-90BB-8A132EAFBA0E}" srcOrd="0" destOrd="0" presId="urn:microsoft.com/office/officeart/2018/2/layout/IconVerticalSolidList"/>
    <dgm:cxn modelId="{9058BC9C-7ADF-4A56-B5D2-BBD91D1B2ADB}" type="presParOf" srcId="{4F434A68-CAA6-4A26-93F9-186CCBCBEFBF}" destId="{3691F2D3-83D2-4731-BC20-AA38E8C55EE2}" srcOrd="1" destOrd="0" presId="urn:microsoft.com/office/officeart/2018/2/layout/IconVerticalSolidList"/>
    <dgm:cxn modelId="{31006193-2DFC-4F85-A606-394E3182FDBC}" type="presParOf" srcId="{4F434A68-CAA6-4A26-93F9-186CCBCBEFBF}" destId="{50B6F5F2-191B-44F3-B855-20EA7CF3343B}" srcOrd="2" destOrd="0" presId="urn:microsoft.com/office/officeart/2018/2/layout/IconVerticalSolidList"/>
    <dgm:cxn modelId="{00EA4FC5-946C-46B4-A672-3940990107AF}" type="presParOf" srcId="{4F434A68-CAA6-4A26-93F9-186CCBCBEFBF}" destId="{DA82C830-3E8E-4110-A691-0FD76A94A973}" srcOrd="3" destOrd="0" presId="urn:microsoft.com/office/officeart/2018/2/layout/IconVerticalSolidList"/>
    <dgm:cxn modelId="{7B15AD8C-665A-4BFF-957B-A0892CB98C46}" type="presParOf" srcId="{BD577570-F65D-460B-A60A-6F967DE689F9}" destId="{60BB2F09-5EAE-4E86-98BE-678707C3E27C}" srcOrd="1" destOrd="0" presId="urn:microsoft.com/office/officeart/2018/2/layout/IconVerticalSolidList"/>
    <dgm:cxn modelId="{1DBE023A-3304-403A-84D8-4BB5F26642ED}" type="presParOf" srcId="{BD577570-F65D-460B-A60A-6F967DE689F9}" destId="{3BCFCEE9-A932-4582-BD72-4893332133A5}" srcOrd="2" destOrd="0" presId="urn:microsoft.com/office/officeart/2018/2/layout/IconVerticalSolidList"/>
    <dgm:cxn modelId="{9CF9709D-C07B-42B9-A336-DCC308B63757}" type="presParOf" srcId="{3BCFCEE9-A932-4582-BD72-4893332133A5}" destId="{8AE23E58-AB4A-4963-A6CA-7585BE2E19FB}" srcOrd="0" destOrd="0" presId="urn:microsoft.com/office/officeart/2018/2/layout/IconVerticalSolidList"/>
    <dgm:cxn modelId="{635A34B5-7F29-4CED-AD20-FE3F9AC26D84}" type="presParOf" srcId="{3BCFCEE9-A932-4582-BD72-4893332133A5}" destId="{DE5039C7-BFB1-43E5-A419-67FD6457291D}" srcOrd="1" destOrd="0" presId="urn:microsoft.com/office/officeart/2018/2/layout/IconVerticalSolidList"/>
    <dgm:cxn modelId="{2715CD4D-FD6B-4841-8203-CD4D45B0E10B}" type="presParOf" srcId="{3BCFCEE9-A932-4582-BD72-4893332133A5}" destId="{F9E4566A-B0CB-4E48-B182-42F03255F4FD}" srcOrd="2" destOrd="0" presId="urn:microsoft.com/office/officeart/2018/2/layout/IconVerticalSolidList"/>
    <dgm:cxn modelId="{7B5E15EC-576B-449A-8F8F-6B21AA1B5290}" type="presParOf" srcId="{3BCFCEE9-A932-4582-BD72-4893332133A5}" destId="{5D56F95F-75CD-4A4D-8CF8-071928DE0BEF}" srcOrd="3" destOrd="0" presId="urn:microsoft.com/office/officeart/2018/2/layout/IconVerticalSolidList"/>
    <dgm:cxn modelId="{D81988A8-51FF-4E1C-AAF9-9275F9E1D03A}" type="presParOf" srcId="{BD577570-F65D-460B-A60A-6F967DE689F9}" destId="{17B28518-020B-4B22-8F62-E6F5F6463BC4}" srcOrd="3" destOrd="0" presId="urn:microsoft.com/office/officeart/2018/2/layout/IconVerticalSolidList"/>
    <dgm:cxn modelId="{14D1C0CF-6B53-4370-B6A3-6843BCA83187}" type="presParOf" srcId="{BD577570-F65D-460B-A60A-6F967DE689F9}" destId="{C6EA6F22-0FD3-40A5-809F-42C64B26C1FE}" srcOrd="4" destOrd="0" presId="urn:microsoft.com/office/officeart/2018/2/layout/IconVerticalSolidList"/>
    <dgm:cxn modelId="{00C763EA-9849-4296-843C-D83B624198D3}" type="presParOf" srcId="{C6EA6F22-0FD3-40A5-809F-42C64B26C1FE}" destId="{07CD20D8-E656-424B-A599-3288DC888A60}" srcOrd="0" destOrd="0" presId="urn:microsoft.com/office/officeart/2018/2/layout/IconVerticalSolidList"/>
    <dgm:cxn modelId="{933191E2-FE99-4FF1-8BA2-F0E933189AC2}" type="presParOf" srcId="{C6EA6F22-0FD3-40A5-809F-42C64B26C1FE}" destId="{2BB299F2-2A8E-42A2-AB95-D06E9A832986}" srcOrd="1" destOrd="0" presId="urn:microsoft.com/office/officeart/2018/2/layout/IconVerticalSolidList"/>
    <dgm:cxn modelId="{976F198F-E76E-48D5-816F-8F67FB057C11}" type="presParOf" srcId="{C6EA6F22-0FD3-40A5-809F-42C64B26C1FE}" destId="{56191193-9E4C-4FC3-9CB6-A6751F496679}" srcOrd="2" destOrd="0" presId="urn:microsoft.com/office/officeart/2018/2/layout/IconVerticalSolidList"/>
    <dgm:cxn modelId="{B4698389-CCDF-4969-A7BF-60009457A7DA}" type="presParOf" srcId="{C6EA6F22-0FD3-40A5-809F-42C64B26C1FE}" destId="{E4B9EFCF-C0D6-451E-A3E7-E7288C7255ED}" srcOrd="3" destOrd="0" presId="urn:microsoft.com/office/officeart/2018/2/layout/IconVerticalSolidList"/>
    <dgm:cxn modelId="{5FD103F4-0C57-4033-B0CE-4E730565BE47}" type="presParOf" srcId="{C6EA6F22-0FD3-40A5-809F-42C64B26C1FE}" destId="{2F95C41A-4412-486B-AA4E-13E1FEECD0B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D310D-4CFE-4AB4-A37B-5279EFE2C254}"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6F4BD50-03C6-4232-8ED3-EB9E5F7DC392}">
      <dgm:prSet custT="1"/>
      <dgm:spPr/>
      <dgm:t>
        <a:bodyPr/>
        <a:lstStyle/>
        <a:p>
          <a:r>
            <a:rPr lang="en-US" sz="2400" dirty="0" err="1">
              <a:latin typeface="NTPreCursivefk" panose="03000400000000000000" pitchFamily="66" charset="0"/>
            </a:rPr>
            <a:t>Udemy</a:t>
          </a:r>
          <a:r>
            <a:rPr lang="en-US" sz="2400" dirty="0">
              <a:latin typeface="NTPreCursivefk" panose="03000400000000000000" pitchFamily="66" charset="0"/>
            </a:rPr>
            <a:t> course for parents of the initial code free download</a:t>
          </a:r>
        </a:p>
      </dgm:t>
    </dgm:pt>
    <dgm:pt modelId="{AF08CE60-83BE-4D75-ABE3-78BDBEF4A9DE}" type="parTrans" cxnId="{45CE0A96-60E9-424D-AA01-15954B1A735B}">
      <dgm:prSet/>
      <dgm:spPr/>
      <dgm:t>
        <a:bodyPr/>
        <a:lstStyle/>
        <a:p>
          <a:endParaRPr lang="en-US" sz="2800">
            <a:latin typeface="NTPreCursivefk" panose="03000400000000000000" pitchFamily="66" charset="0"/>
          </a:endParaRPr>
        </a:p>
      </dgm:t>
    </dgm:pt>
    <dgm:pt modelId="{0A8814CC-934A-4D87-8491-8A6AFCC75149}" type="sibTrans" cxnId="{45CE0A96-60E9-424D-AA01-15954B1A735B}">
      <dgm:prSet/>
      <dgm:spPr/>
      <dgm:t>
        <a:bodyPr/>
        <a:lstStyle/>
        <a:p>
          <a:endParaRPr lang="en-US" sz="2800">
            <a:latin typeface="NTPreCursivefk" panose="03000400000000000000" pitchFamily="66" charset="0"/>
          </a:endParaRPr>
        </a:p>
      </dgm:t>
    </dgm:pt>
    <dgm:pt modelId="{CB73B9C7-8137-4171-8BAC-2056A92CEFA5}">
      <dgm:prSet custT="1"/>
      <dgm:spPr/>
      <dgm:t>
        <a:bodyPr/>
        <a:lstStyle/>
        <a:p>
          <a:r>
            <a:rPr lang="en-US" sz="2400" dirty="0" err="1">
              <a:latin typeface="NTPreCursivefk" panose="03000400000000000000" pitchFamily="66" charset="0"/>
            </a:rPr>
            <a:t>Udemy</a:t>
          </a:r>
          <a:r>
            <a:rPr lang="en-US" sz="2400" dirty="0">
              <a:latin typeface="NTPreCursivefk" panose="03000400000000000000" pitchFamily="66" charset="0"/>
            </a:rPr>
            <a:t> course for parents of the extended code </a:t>
          </a:r>
          <a:r>
            <a:rPr lang="en-US" sz="2400" dirty="0" smtClean="0">
              <a:latin typeface="NTPreCursivefk" panose="03000400000000000000" pitchFamily="66" charset="0"/>
            </a:rPr>
            <a:t>(£19.99)</a:t>
          </a:r>
          <a:endParaRPr lang="en-US" sz="2400" dirty="0">
            <a:latin typeface="NTPreCursivefk" panose="03000400000000000000" pitchFamily="66" charset="0"/>
          </a:endParaRPr>
        </a:p>
      </dgm:t>
    </dgm:pt>
    <dgm:pt modelId="{329F8F52-67DD-4F4B-B7FC-25D2021C1474}" type="parTrans" cxnId="{92ED665B-90EE-42DD-8E02-62FD46C3D686}">
      <dgm:prSet/>
      <dgm:spPr/>
      <dgm:t>
        <a:bodyPr/>
        <a:lstStyle/>
        <a:p>
          <a:endParaRPr lang="en-US" sz="2800">
            <a:latin typeface="NTPreCursivefk" panose="03000400000000000000" pitchFamily="66" charset="0"/>
          </a:endParaRPr>
        </a:p>
      </dgm:t>
    </dgm:pt>
    <dgm:pt modelId="{5B235314-4A04-4F5A-AF5B-D7CC1B9E6D26}" type="sibTrans" cxnId="{92ED665B-90EE-42DD-8E02-62FD46C3D686}">
      <dgm:prSet/>
      <dgm:spPr/>
      <dgm:t>
        <a:bodyPr/>
        <a:lstStyle/>
        <a:p>
          <a:endParaRPr lang="en-US" sz="2800">
            <a:latin typeface="NTPreCursivefk" panose="03000400000000000000" pitchFamily="66" charset="0"/>
          </a:endParaRPr>
        </a:p>
      </dgm:t>
    </dgm:pt>
    <dgm:pt modelId="{DE7F35F1-06FC-436F-848B-25304E841133}">
      <dgm:prSet custT="1"/>
      <dgm:spPr/>
      <dgm:t>
        <a:bodyPr/>
        <a:lstStyle/>
        <a:p>
          <a:r>
            <a:rPr lang="en-US" sz="2400">
              <a:latin typeface="NTPreCursivefk" panose="03000400000000000000" pitchFamily="66" charset="0"/>
            </a:rPr>
            <a:t>Sounds write app for kids free download </a:t>
          </a:r>
        </a:p>
      </dgm:t>
    </dgm:pt>
    <dgm:pt modelId="{E7CE4E0F-AC03-42A1-9965-1EF3095D4176}" type="parTrans" cxnId="{58DF64D6-19A0-465D-B72D-CF5256B5771A}">
      <dgm:prSet/>
      <dgm:spPr/>
      <dgm:t>
        <a:bodyPr/>
        <a:lstStyle/>
        <a:p>
          <a:endParaRPr lang="en-US" sz="2800">
            <a:latin typeface="NTPreCursivefk" panose="03000400000000000000" pitchFamily="66" charset="0"/>
          </a:endParaRPr>
        </a:p>
      </dgm:t>
    </dgm:pt>
    <dgm:pt modelId="{0B3C1F3B-CF91-4A57-A604-2567CF4F302A}" type="sibTrans" cxnId="{58DF64D6-19A0-465D-B72D-CF5256B5771A}">
      <dgm:prSet/>
      <dgm:spPr/>
      <dgm:t>
        <a:bodyPr/>
        <a:lstStyle/>
        <a:p>
          <a:endParaRPr lang="en-US" sz="2800">
            <a:latin typeface="NTPreCursivefk" panose="03000400000000000000" pitchFamily="66" charset="0"/>
          </a:endParaRPr>
        </a:p>
      </dgm:t>
    </dgm:pt>
    <dgm:pt modelId="{DBD4D62D-19BF-4A56-B8F2-CD79F4A0B525}" type="pres">
      <dgm:prSet presAssocID="{1BCD310D-4CFE-4AB4-A37B-5279EFE2C254}" presName="root" presStyleCnt="0">
        <dgm:presLayoutVars>
          <dgm:dir/>
          <dgm:resizeHandles val="exact"/>
        </dgm:presLayoutVars>
      </dgm:prSet>
      <dgm:spPr/>
      <dgm:t>
        <a:bodyPr/>
        <a:lstStyle/>
        <a:p>
          <a:endParaRPr lang="en-US"/>
        </a:p>
      </dgm:t>
    </dgm:pt>
    <dgm:pt modelId="{3BAFBFF1-D10A-459E-A738-96AEF2020B27}" type="pres">
      <dgm:prSet presAssocID="{D6F4BD50-03C6-4232-8ED3-EB9E5F7DC392}" presName="compNode" presStyleCnt="0"/>
      <dgm:spPr/>
    </dgm:pt>
    <dgm:pt modelId="{05152D2B-1AB9-4F8A-B6C7-DE0345467A90}" type="pres">
      <dgm:prSet presAssocID="{D6F4BD50-03C6-4232-8ED3-EB9E5F7DC39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wnload"/>
        </a:ext>
      </dgm:extLst>
    </dgm:pt>
    <dgm:pt modelId="{6E5F3553-2764-4756-BD79-F232238F3589}" type="pres">
      <dgm:prSet presAssocID="{D6F4BD50-03C6-4232-8ED3-EB9E5F7DC392}" presName="spaceRect" presStyleCnt="0"/>
      <dgm:spPr/>
    </dgm:pt>
    <dgm:pt modelId="{730CE615-657A-4241-9483-C272513C7FB1}" type="pres">
      <dgm:prSet presAssocID="{D6F4BD50-03C6-4232-8ED3-EB9E5F7DC392}" presName="textRect" presStyleLbl="revTx" presStyleIdx="0" presStyleCnt="3">
        <dgm:presLayoutVars>
          <dgm:chMax val="1"/>
          <dgm:chPref val="1"/>
        </dgm:presLayoutVars>
      </dgm:prSet>
      <dgm:spPr/>
      <dgm:t>
        <a:bodyPr/>
        <a:lstStyle/>
        <a:p>
          <a:endParaRPr lang="en-US"/>
        </a:p>
      </dgm:t>
    </dgm:pt>
    <dgm:pt modelId="{9D83DA01-35BE-49DC-A0A7-BDE963134205}" type="pres">
      <dgm:prSet presAssocID="{0A8814CC-934A-4D87-8491-8A6AFCC75149}" presName="sibTrans" presStyleCnt="0"/>
      <dgm:spPr/>
    </dgm:pt>
    <dgm:pt modelId="{2B6E0272-A06A-4638-AE90-B269F523E863}" type="pres">
      <dgm:prSet presAssocID="{CB73B9C7-8137-4171-8BAC-2056A92CEFA5}" presName="compNode" presStyleCnt="0"/>
      <dgm:spPr/>
    </dgm:pt>
    <dgm:pt modelId="{99FFAC21-417D-4131-BE4D-A0AD8464893F}" type="pres">
      <dgm:prSet presAssocID="{CB73B9C7-8137-4171-8BAC-2056A92CEFA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3ACF5831-E20A-42DA-AF1B-35CA71C62818}" type="pres">
      <dgm:prSet presAssocID="{CB73B9C7-8137-4171-8BAC-2056A92CEFA5}" presName="spaceRect" presStyleCnt="0"/>
      <dgm:spPr/>
    </dgm:pt>
    <dgm:pt modelId="{9557237E-EC41-44C4-AA5A-759A0013FE73}" type="pres">
      <dgm:prSet presAssocID="{CB73B9C7-8137-4171-8BAC-2056A92CEFA5}" presName="textRect" presStyleLbl="revTx" presStyleIdx="1" presStyleCnt="3">
        <dgm:presLayoutVars>
          <dgm:chMax val="1"/>
          <dgm:chPref val="1"/>
        </dgm:presLayoutVars>
      </dgm:prSet>
      <dgm:spPr/>
      <dgm:t>
        <a:bodyPr/>
        <a:lstStyle/>
        <a:p>
          <a:endParaRPr lang="en-US"/>
        </a:p>
      </dgm:t>
    </dgm:pt>
    <dgm:pt modelId="{17DDBDE6-6A63-4C36-842E-5811608377E3}" type="pres">
      <dgm:prSet presAssocID="{5B235314-4A04-4F5A-AF5B-D7CC1B9E6D26}" presName="sibTrans" presStyleCnt="0"/>
      <dgm:spPr/>
    </dgm:pt>
    <dgm:pt modelId="{C3FCC49E-6752-4941-AECE-6A745EB6E4E0}" type="pres">
      <dgm:prSet presAssocID="{DE7F35F1-06FC-436F-848B-25304E841133}" presName="compNode" presStyleCnt="0"/>
      <dgm:spPr/>
    </dgm:pt>
    <dgm:pt modelId="{2256649B-3D96-4648-9B92-B3C1A60E1A77}" type="pres">
      <dgm:prSet presAssocID="{DE7F35F1-06FC-436F-848B-25304E84113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AA19B648-6913-4469-9451-AE951A1B38A3}" type="pres">
      <dgm:prSet presAssocID="{DE7F35F1-06FC-436F-848B-25304E841133}" presName="spaceRect" presStyleCnt="0"/>
      <dgm:spPr/>
    </dgm:pt>
    <dgm:pt modelId="{F2958225-BB35-4F09-915F-46372C843CB7}" type="pres">
      <dgm:prSet presAssocID="{DE7F35F1-06FC-436F-848B-25304E841133}" presName="textRect" presStyleLbl="revTx" presStyleIdx="2" presStyleCnt="3">
        <dgm:presLayoutVars>
          <dgm:chMax val="1"/>
          <dgm:chPref val="1"/>
        </dgm:presLayoutVars>
      </dgm:prSet>
      <dgm:spPr/>
      <dgm:t>
        <a:bodyPr/>
        <a:lstStyle/>
        <a:p>
          <a:endParaRPr lang="en-US"/>
        </a:p>
      </dgm:t>
    </dgm:pt>
  </dgm:ptLst>
  <dgm:cxnLst>
    <dgm:cxn modelId="{58DF64D6-19A0-465D-B72D-CF5256B5771A}" srcId="{1BCD310D-4CFE-4AB4-A37B-5279EFE2C254}" destId="{DE7F35F1-06FC-436F-848B-25304E841133}" srcOrd="2" destOrd="0" parTransId="{E7CE4E0F-AC03-42A1-9965-1EF3095D4176}" sibTransId="{0B3C1F3B-CF91-4A57-A604-2567CF4F302A}"/>
    <dgm:cxn modelId="{134F9CA8-FEAC-40FB-830C-5C45B08E4F10}" type="presOf" srcId="{DE7F35F1-06FC-436F-848B-25304E841133}" destId="{F2958225-BB35-4F09-915F-46372C843CB7}" srcOrd="0" destOrd="0" presId="urn:microsoft.com/office/officeart/2018/2/layout/IconLabelList"/>
    <dgm:cxn modelId="{92ED665B-90EE-42DD-8E02-62FD46C3D686}" srcId="{1BCD310D-4CFE-4AB4-A37B-5279EFE2C254}" destId="{CB73B9C7-8137-4171-8BAC-2056A92CEFA5}" srcOrd="1" destOrd="0" parTransId="{329F8F52-67DD-4F4B-B7FC-25D2021C1474}" sibTransId="{5B235314-4A04-4F5A-AF5B-D7CC1B9E6D26}"/>
    <dgm:cxn modelId="{F9355431-3883-46C7-886D-1C1B1EBD0162}" type="presOf" srcId="{1BCD310D-4CFE-4AB4-A37B-5279EFE2C254}" destId="{DBD4D62D-19BF-4A56-B8F2-CD79F4A0B525}" srcOrd="0" destOrd="0" presId="urn:microsoft.com/office/officeart/2018/2/layout/IconLabelList"/>
    <dgm:cxn modelId="{45CE0A96-60E9-424D-AA01-15954B1A735B}" srcId="{1BCD310D-4CFE-4AB4-A37B-5279EFE2C254}" destId="{D6F4BD50-03C6-4232-8ED3-EB9E5F7DC392}" srcOrd="0" destOrd="0" parTransId="{AF08CE60-83BE-4D75-ABE3-78BDBEF4A9DE}" sibTransId="{0A8814CC-934A-4D87-8491-8A6AFCC75149}"/>
    <dgm:cxn modelId="{A7B16FF1-2679-429B-B15C-744502071F58}" type="presOf" srcId="{CB73B9C7-8137-4171-8BAC-2056A92CEFA5}" destId="{9557237E-EC41-44C4-AA5A-759A0013FE73}" srcOrd="0" destOrd="0" presId="urn:microsoft.com/office/officeart/2018/2/layout/IconLabelList"/>
    <dgm:cxn modelId="{2308B6F0-DBB2-41C7-8AA4-184C1B63BAB8}" type="presOf" srcId="{D6F4BD50-03C6-4232-8ED3-EB9E5F7DC392}" destId="{730CE615-657A-4241-9483-C272513C7FB1}" srcOrd="0" destOrd="0" presId="urn:microsoft.com/office/officeart/2018/2/layout/IconLabelList"/>
    <dgm:cxn modelId="{0F9C49AF-0292-466D-97B8-370482D2418F}" type="presParOf" srcId="{DBD4D62D-19BF-4A56-B8F2-CD79F4A0B525}" destId="{3BAFBFF1-D10A-459E-A738-96AEF2020B27}" srcOrd="0" destOrd="0" presId="urn:microsoft.com/office/officeart/2018/2/layout/IconLabelList"/>
    <dgm:cxn modelId="{FA8AA2E1-30C6-4220-B41C-F23F5D0705A7}" type="presParOf" srcId="{3BAFBFF1-D10A-459E-A738-96AEF2020B27}" destId="{05152D2B-1AB9-4F8A-B6C7-DE0345467A90}" srcOrd="0" destOrd="0" presId="urn:microsoft.com/office/officeart/2018/2/layout/IconLabelList"/>
    <dgm:cxn modelId="{73AC37F5-41E9-4D62-9040-2525D8D426F1}" type="presParOf" srcId="{3BAFBFF1-D10A-459E-A738-96AEF2020B27}" destId="{6E5F3553-2764-4756-BD79-F232238F3589}" srcOrd="1" destOrd="0" presId="urn:microsoft.com/office/officeart/2018/2/layout/IconLabelList"/>
    <dgm:cxn modelId="{B0E7D5A7-794F-403B-A023-43263464BA5E}" type="presParOf" srcId="{3BAFBFF1-D10A-459E-A738-96AEF2020B27}" destId="{730CE615-657A-4241-9483-C272513C7FB1}" srcOrd="2" destOrd="0" presId="urn:microsoft.com/office/officeart/2018/2/layout/IconLabelList"/>
    <dgm:cxn modelId="{4BFDED81-CBDE-45BB-A0D0-CB21DE5A6F38}" type="presParOf" srcId="{DBD4D62D-19BF-4A56-B8F2-CD79F4A0B525}" destId="{9D83DA01-35BE-49DC-A0A7-BDE963134205}" srcOrd="1" destOrd="0" presId="urn:microsoft.com/office/officeart/2018/2/layout/IconLabelList"/>
    <dgm:cxn modelId="{B57136A4-7482-418F-A7B8-597DDEEDFF8E}" type="presParOf" srcId="{DBD4D62D-19BF-4A56-B8F2-CD79F4A0B525}" destId="{2B6E0272-A06A-4638-AE90-B269F523E863}" srcOrd="2" destOrd="0" presId="urn:microsoft.com/office/officeart/2018/2/layout/IconLabelList"/>
    <dgm:cxn modelId="{248CCC66-1B2E-4FB9-9C8F-C8038FDD779E}" type="presParOf" srcId="{2B6E0272-A06A-4638-AE90-B269F523E863}" destId="{99FFAC21-417D-4131-BE4D-A0AD8464893F}" srcOrd="0" destOrd="0" presId="urn:microsoft.com/office/officeart/2018/2/layout/IconLabelList"/>
    <dgm:cxn modelId="{1A68A71F-B9CC-4843-B51A-3BF02204EEB3}" type="presParOf" srcId="{2B6E0272-A06A-4638-AE90-B269F523E863}" destId="{3ACF5831-E20A-42DA-AF1B-35CA71C62818}" srcOrd="1" destOrd="0" presId="urn:microsoft.com/office/officeart/2018/2/layout/IconLabelList"/>
    <dgm:cxn modelId="{25A9B20B-F4ED-4CBD-BB6C-F6E25939D28A}" type="presParOf" srcId="{2B6E0272-A06A-4638-AE90-B269F523E863}" destId="{9557237E-EC41-44C4-AA5A-759A0013FE73}" srcOrd="2" destOrd="0" presId="urn:microsoft.com/office/officeart/2018/2/layout/IconLabelList"/>
    <dgm:cxn modelId="{48E8F342-1340-4F93-9CD0-72932E9844CB}" type="presParOf" srcId="{DBD4D62D-19BF-4A56-B8F2-CD79F4A0B525}" destId="{17DDBDE6-6A63-4C36-842E-5811608377E3}" srcOrd="3" destOrd="0" presId="urn:microsoft.com/office/officeart/2018/2/layout/IconLabelList"/>
    <dgm:cxn modelId="{129CFFFE-05CA-4E6B-A62B-9824F0707A8D}" type="presParOf" srcId="{DBD4D62D-19BF-4A56-B8F2-CD79F4A0B525}" destId="{C3FCC49E-6752-4941-AECE-6A745EB6E4E0}" srcOrd="4" destOrd="0" presId="urn:microsoft.com/office/officeart/2018/2/layout/IconLabelList"/>
    <dgm:cxn modelId="{AB48EAB0-33AC-4FA6-99E4-E1EF9C900D4A}" type="presParOf" srcId="{C3FCC49E-6752-4941-AECE-6A745EB6E4E0}" destId="{2256649B-3D96-4648-9B92-B3C1A60E1A77}" srcOrd="0" destOrd="0" presId="urn:microsoft.com/office/officeart/2018/2/layout/IconLabelList"/>
    <dgm:cxn modelId="{B9618F42-B02E-4CC2-9F0E-F5A7436E9E34}" type="presParOf" srcId="{C3FCC49E-6752-4941-AECE-6A745EB6E4E0}" destId="{AA19B648-6913-4469-9451-AE951A1B38A3}" srcOrd="1" destOrd="0" presId="urn:microsoft.com/office/officeart/2018/2/layout/IconLabelList"/>
    <dgm:cxn modelId="{24A2B744-AA16-4C23-B1E5-85A80B23BB2E}" type="presParOf" srcId="{C3FCC49E-6752-4941-AECE-6A745EB6E4E0}" destId="{F2958225-BB35-4F09-915F-46372C843C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F5972-A8A9-412F-8E2A-9C5B1E0C0718}">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478BF-D90D-4D28-A100-2469F9AFF6C6}">
      <dsp:nvSpPr>
        <dsp:cNvPr id="0" name=""/>
        <dsp:cNvSpPr/>
      </dsp:nvSpPr>
      <dsp:spPr>
        <a:xfrm>
          <a:off x="453523" y="337971"/>
          <a:ext cx="824587" cy="8245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F3C5D9-C2E7-4896-B977-80BBBD97E777}">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977900">
            <a:lnSpc>
              <a:spcPct val="90000"/>
            </a:lnSpc>
            <a:spcBef>
              <a:spcPct val="0"/>
            </a:spcBef>
            <a:spcAft>
              <a:spcPct val="35000"/>
            </a:spcAft>
          </a:pPr>
          <a:r>
            <a:rPr lang="en-US" sz="2200" kern="1200">
              <a:latin typeface="NTPreCursivefk" panose="03000400000000000000" pitchFamily="66" charset="0"/>
            </a:rPr>
            <a:t>This activity teaches the children to identify sounds in words and how they are built together through the skill of segementing.</a:t>
          </a:r>
        </a:p>
      </dsp:txBody>
      <dsp:txXfrm>
        <a:off x="1731633" y="640"/>
        <a:ext cx="4182575" cy="1499250"/>
      </dsp:txXfrm>
    </dsp:sp>
    <dsp:sp modelId="{322A2F8C-DA63-47B5-8FDF-39DCE276A832}">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9C143-5729-4F8E-8860-7287AC0F00D0}">
      <dsp:nvSpPr>
        <dsp:cNvPr id="0" name=""/>
        <dsp:cNvSpPr/>
      </dsp:nvSpPr>
      <dsp:spPr>
        <a:xfrm>
          <a:off x="453523" y="2212034"/>
          <a:ext cx="824587" cy="824587"/>
        </a:xfrm>
        <a:prstGeom prst="rect">
          <a:avLst/>
        </a:prstGeom>
        <a:solidFill>
          <a:schemeClr val="bg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302631-9AAD-46E4-A85D-81ACFDA9FECF}">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977900">
            <a:lnSpc>
              <a:spcPct val="90000"/>
            </a:lnSpc>
            <a:spcBef>
              <a:spcPct val="0"/>
            </a:spcBef>
            <a:spcAft>
              <a:spcPct val="35000"/>
            </a:spcAft>
          </a:pPr>
          <a:r>
            <a:rPr lang="en-US" sz="2200" kern="1200" dirty="0">
              <a:latin typeface="NTPreCursivefk" panose="03000400000000000000" pitchFamily="66" charset="0"/>
            </a:rPr>
            <a:t>We are going to </a:t>
          </a:r>
          <a:r>
            <a:rPr lang="en-US" sz="2200" kern="1200" dirty="0" smtClean="0">
              <a:latin typeface="NTPreCursivefk" panose="03000400000000000000" pitchFamily="66" charset="0"/>
            </a:rPr>
            <a:t>build three words together</a:t>
          </a:r>
          <a:r>
            <a:rPr lang="en-US" sz="2200" kern="1200" dirty="0">
              <a:latin typeface="NTPreCursivefk" panose="03000400000000000000" pitchFamily="66" charset="0"/>
            </a:rPr>
            <a:t>.</a:t>
          </a:r>
        </a:p>
      </dsp:txBody>
      <dsp:txXfrm>
        <a:off x="1731633" y="1874703"/>
        <a:ext cx="4182575" cy="1499250"/>
      </dsp:txXfrm>
    </dsp:sp>
    <dsp:sp modelId="{BE5E0F72-2EA9-4E8D-BB0A-F7DDD80BBF3E}">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2F80B-90B4-412F-B132-ED0B3C880CCC}">
      <dsp:nvSpPr>
        <dsp:cNvPr id="0" name=""/>
        <dsp:cNvSpPr/>
      </dsp:nvSpPr>
      <dsp:spPr>
        <a:xfrm>
          <a:off x="453523" y="4086097"/>
          <a:ext cx="824587" cy="8245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69662-8590-498B-B27A-A95F9BD91380}">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977900">
            <a:lnSpc>
              <a:spcPct val="90000"/>
            </a:lnSpc>
            <a:spcBef>
              <a:spcPct val="0"/>
            </a:spcBef>
            <a:spcAft>
              <a:spcPct val="35000"/>
            </a:spcAft>
          </a:pPr>
          <a:r>
            <a:rPr lang="en-US" sz="2200" kern="1200">
              <a:latin typeface="NTPreCursivefk" panose="03000400000000000000" pitchFamily="66" charset="0"/>
            </a:rPr>
            <a:t>When we teach through word building we encourage the children to use gestures to help segment the sounds in a word.</a:t>
          </a:r>
        </a:p>
      </dsp:txBody>
      <dsp:txXfrm>
        <a:off x="1731633" y="3748766"/>
        <a:ext cx="4182575" cy="149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03CF1-32D4-463B-8F2E-FE588EC5E48E}">
      <dsp:nvSpPr>
        <dsp:cNvPr id="0" name=""/>
        <dsp:cNvSpPr/>
      </dsp:nvSpPr>
      <dsp:spPr>
        <a:xfrm>
          <a:off x="0" y="4730808"/>
          <a:ext cx="1478552" cy="517689"/>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Challenge</a:t>
          </a:r>
        </a:p>
      </dsp:txBody>
      <dsp:txXfrm>
        <a:off x="0" y="4730808"/>
        <a:ext cx="1478552" cy="517689"/>
      </dsp:txXfrm>
    </dsp:sp>
    <dsp:sp modelId="{EE1E62FC-CC07-4A92-A049-4E3F084D40BB}">
      <dsp:nvSpPr>
        <dsp:cNvPr id="0" name=""/>
        <dsp:cNvSpPr/>
      </dsp:nvSpPr>
      <dsp:spPr>
        <a:xfrm>
          <a:off x="1478552" y="4730808"/>
          <a:ext cx="4435656" cy="51768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Now challenge them! Tell them the word without looking this time and they will say the sounds as they write.</a:t>
          </a:r>
        </a:p>
      </dsp:txBody>
      <dsp:txXfrm>
        <a:off x="1478552" y="4730808"/>
        <a:ext cx="4435656" cy="517689"/>
      </dsp:txXfrm>
    </dsp:sp>
    <dsp:sp modelId="{62378878-72A2-4716-B650-163CF7D5BC4D}">
      <dsp:nvSpPr>
        <dsp:cNvPr id="0" name=""/>
        <dsp:cNvSpPr/>
      </dsp:nvSpPr>
      <dsp:spPr>
        <a:xfrm rot="10800000">
          <a:off x="0" y="3942366"/>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560526"/>
                <a:satOff val="-595"/>
                <a:lumOff val="457"/>
                <a:alphaOff val="0"/>
                <a:shade val="74000"/>
                <a:satMod val="130000"/>
                <a:lumMod val="90000"/>
              </a:schemeClr>
              <a:schemeClr val="accent2">
                <a:hueOff val="560526"/>
                <a:satOff val="-595"/>
                <a:lumOff val="457"/>
                <a:alphaOff val="0"/>
                <a:tint val="94000"/>
                <a:satMod val="120000"/>
                <a:lumMod val="104000"/>
              </a:schemeClr>
            </a:duotone>
          </a:blip>
          <a:tile tx="0" ty="0" sx="100000" sy="100000" flip="none" algn="tl"/>
        </a:blipFill>
        <a:ln w="9525" cap="flat" cmpd="sng" algn="ctr">
          <a:solidFill>
            <a:schemeClr val="accent2">
              <a:hueOff val="560526"/>
              <a:satOff val="-595"/>
              <a:lumOff val="45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Repeat</a:t>
          </a:r>
        </a:p>
      </dsp:txBody>
      <dsp:txXfrm rot="-10800000">
        <a:off x="0" y="3942366"/>
        <a:ext cx="1478552" cy="517534"/>
      </dsp:txXfrm>
    </dsp:sp>
    <dsp:sp modelId="{B0D83C37-C561-45F4-A026-9F482F0908A7}">
      <dsp:nvSpPr>
        <dsp:cNvPr id="0" name=""/>
        <dsp:cNvSpPr/>
      </dsp:nvSpPr>
      <dsp:spPr>
        <a:xfrm>
          <a:off x="1478552" y="3942366"/>
          <a:ext cx="4435656" cy="517534"/>
        </a:xfrm>
        <a:prstGeom prst="rect">
          <a:avLst/>
        </a:prstGeom>
        <a:solidFill>
          <a:schemeClr val="accent2">
            <a:tint val="40000"/>
            <a:alpha val="90000"/>
            <a:hueOff val="697245"/>
            <a:satOff val="238"/>
            <a:lumOff val="73"/>
            <a:alphaOff val="0"/>
          </a:schemeClr>
        </a:solidFill>
        <a:ln w="9525" cap="flat" cmpd="sng" algn="ctr">
          <a:solidFill>
            <a:schemeClr val="accent2">
              <a:tint val="40000"/>
              <a:alpha val="90000"/>
              <a:hueOff val="697245"/>
              <a:satOff val="238"/>
              <a:lumOff val="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Repeat this again the next afternoon in the same way so your child becomes comfortable reading, writing and saying the sounds of their word list.</a:t>
          </a:r>
        </a:p>
      </dsp:txBody>
      <dsp:txXfrm>
        <a:off x="1478552" y="3942366"/>
        <a:ext cx="4435656" cy="517534"/>
      </dsp:txXfrm>
    </dsp:sp>
    <dsp:sp modelId="{4C73A5B1-731D-46CD-A235-292EA0236F84}">
      <dsp:nvSpPr>
        <dsp:cNvPr id="0" name=""/>
        <dsp:cNvSpPr/>
      </dsp:nvSpPr>
      <dsp:spPr>
        <a:xfrm rot="10800000">
          <a:off x="0" y="3153925"/>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w="9525" cap="flat" cmpd="sng" algn="ctr">
          <a:solidFill>
            <a:schemeClr val="accent2">
              <a:hueOff val="1121052"/>
              <a:satOff val="-1191"/>
              <a:lumOff val="91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Begin back</a:t>
          </a:r>
        </a:p>
      </dsp:txBody>
      <dsp:txXfrm rot="-10800000">
        <a:off x="0" y="3153925"/>
        <a:ext cx="1478552" cy="517534"/>
      </dsp:txXfrm>
    </dsp:sp>
    <dsp:sp modelId="{0441977E-AD5D-47B2-8947-7BEF97DBE4F7}">
      <dsp:nvSpPr>
        <dsp:cNvPr id="0" name=""/>
        <dsp:cNvSpPr/>
      </dsp:nvSpPr>
      <dsp:spPr>
        <a:xfrm>
          <a:off x="1478552" y="3153925"/>
          <a:ext cx="4435656" cy="517534"/>
        </a:xfrm>
        <a:prstGeom prst="rect">
          <a:avLst/>
        </a:prstGeom>
        <a:solidFill>
          <a:schemeClr val="accent2">
            <a:tint val="40000"/>
            <a:alpha val="90000"/>
            <a:hueOff val="1394490"/>
            <a:satOff val="476"/>
            <a:lumOff val="146"/>
            <a:alphaOff val="0"/>
          </a:schemeClr>
        </a:solidFill>
        <a:ln w="9525" cap="flat" cmpd="sng" algn="ctr">
          <a:solidFill>
            <a:schemeClr val="accent2">
              <a:tint val="40000"/>
              <a:alpha val="90000"/>
              <a:hueOff val="1394490"/>
              <a:satOff val="476"/>
              <a:lumOff val="1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Begin back at the top of the list by saying the sounds as you write the words firstly by segmenting 'f/ee/t' then by blending 'feet.'</a:t>
          </a:r>
        </a:p>
      </dsp:txBody>
      <dsp:txXfrm>
        <a:off x="1478552" y="3153925"/>
        <a:ext cx="4435656" cy="517534"/>
      </dsp:txXfrm>
    </dsp:sp>
    <dsp:sp modelId="{A169964D-AD09-4BA3-83FE-EDE1B8CAC760}">
      <dsp:nvSpPr>
        <dsp:cNvPr id="0" name=""/>
        <dsp:cNvSpPr/>
      </dsp:nvSpPr>
      <dsp:spPr>
        <a:xfrm rot="10800000">
          <a:off x="0" y="2365483"/>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flat"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Go through</a:t>
          </a:r>
        </a:p>
      </dsp:txBody>
      <dsp:txXfrm rot="-10800000">
        <a:off x="0" y="2365483"/>
        <a:ext cx="1478552" cy="517534"/>
      </dsp:txXfrm>
    </dsp:sp>
    <dsp:sp modelId="{1DF146CD-1C66-456A-B143-DB0B19DA4CFA}">
      <dsp:nvSpPr>
        <dsp:cNvPr id="0" name=""/>
        <dsp:cNvSpPr/>
      </dsp:nvSpPr>
      <dsp:spPr>
        <a:xfrm>
          <a:off x="1478552" y="2365483"/>
          <a:ext cx="4435656" cy="517534"/>
        </a:xfrm>
        <a:prstGeom prst="rect">
          <a:avLst/>
        </a:prstGeom>
        <a:solidFill>
          <a:schemeClr val="accent2">
            <a:tint val="40000"/>
            <a:alpha val="90000"/>
            <a:hueOff val="2091735"/>
            <a:satOff val="714"/>
            <a:lumOff val="220"/>
            <a:alphaOff val="0"/>
          </a:schemeClr>
        </a:solidFill>
        <a:ln w="9525" cap="flat" cmpd="sng" algn="ctr">
          <a:solidFill>
            <a:schemeClr val="accent2">
              <a:tint val="40000"/>
              <a:alpha val="90000"/>
              <a:hueOff val="2091735"/>
              <a:satOff val="714"/>
              <a:lumOff val="2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Go through the rest of the words in the same way.</a:t>
          </a:r>
        </a:p>
      </dsp:txBody>
      <dsp:txXfrm>
        <a:off x="1478552" y="2365483"/>
        <a:ext cx="4435656" cy="517534"/>
      </dsp:txXfrm>
    </dsp:sp>
    <dsp:sp modelId="{D6D360CE-FCFE-45D6-9F22-62E4DB9F564D}">
      <dsp:nvSpPr>
        <dsp:cNvPr id="0" name=""/>
        <dsp:cNvSpPr/>
      </dsp:nvSpPr>
      <dsp:spPr>
        <a:xfrm rot="10800000">
          <a:off x="0" y="1577042"/>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w="9525" cap="flat" cmpd="sng" algn="ctr">
          <a:solidFill>
            <a:schemeClr val="accent2">
              <a:hueOff val="2242103"/>
              <a:satOff val="-2381"/>
              <a:lumOff val="183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Look</a:t>
          </a:r>
        </a:p>
      </dsp:txBody>
      <dsp:txXfrm rot="-10800000">
        <a:off x="0" y="1577042"/>
        <a:ext cx="1478552" cy="517534"/>
      </dsp:txXfrm>
    </dsp:sp>
    <dsp:sp modelId="{C31334AB-B238-4A35-8683-F12AEBC9AC96}">
      <dsp:nvSpPr>
        <dsp:cNvPr id="0" name=""/>
        <dsp:cNvSpPr/>
      </dsp:nvSpPr>
      <dsp:spPr>
        <a:xfrm>
          <a:off x="1478552" y="1577042"/>
          <a:ext cx="4435656" cy="517534"/>
        </a:xfrm>
        <a:prstGeom prst="rect">
          <a:avLst/>
        </a:prstGeom>
        <a:solidFill>
          <a:schemeClr val="accent2">
            <a:tint val="40000"/>
            <a:alpha val="90000"/>
            <a:hueOff val="2788980"/>
            <a:satOff val="952"/>
            <a:lumOff val="293"/>
            <a:alphaOff val="0"/>
          </a:schemeClr>
        </a:solidFill>
        <a:ln w="9525" cap="flat" cmpd="sng" algn="ctr">
          <a:solidFill>
            <a:schemeClr val="accent2">
              <a:tint val="40000"/>
              <a:alpha val="90000"/>
              <a:hueOff val="2788980"/>
              <a:satOff val="952"/>
              <a:lumOff val="2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Look at the word together, underline the sounds you see as you read f/ee/t then blend the word together feet.</a:t>
          </a:r>
        </a:p>
      </dsp:txBody>
      <dsp:txXfrm>
        <a:off x="1478552" y="1577042"/>
        <a:ext cx="4435656" cy="517534"/>
      </dsp:txXfrm>
    </dsp:sp>
    <dsp:sp modelId="{A0808D87-E96E-4CD7-86F5-9DA1E12F6C7E}">
      <dsp:nvSpPr>
        <dsp:cNvPr id="0" name=""/>
        <dsp:cNvSpPr/>
      </dsp:nvSpPr>
      <dsp:spPr>
        <a:xfrm rot="10800000">
          <a:off x="0" y="788600"/>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2802629"/>
                <a:satOff val="-2977"/>
                <a:lumOff val="2287"/>
                <a:alphaOff val="0"/>
                <a:shade val="74000"/>
                <a:satMod val="130000"/>
                <a:lumMod val="90000"/>
              </a:schemeClr>
              <a:schemeClr val="accent2">
                <a:hueOff val="2802629"/>
                <a:satOff val="-2977"/>
                <a:lumOff val="2287"/>
                <a:alphaOff val="0"/>
                <a:tint val="94000"/>
                <a:satMod val="120000"/>
                <a:lumMod val="104000"/>
              </a:schemeClr>
            </a:duotone>
          </a:blip>
          <a:tile tx="0" ty="0" sx="100000" sy="100000" flip="none" algn="tl"/>
        </a:blipFill>
        <a:ln w="9525" cap="flat" cmpd="sng" algn="ctr">
          <a:solidFill>
            <a:schemeClr val="accent2">
              <a:hueOff val="2802629"/>
              <a:satOff val="-2977"/>
              <a:lumOff val="228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Ask</a:t>
          </a:r>
        </a:p>
      </dsp:txBody>
      <dsp:txXfrm rot="-10800000">
        <a:off x="0" y="788600"/>
        <a:ext cx="1478552" cy="517534"/>
      </dsp:txXfrm>
    </dsp:sp>
    <dsp:sp modelId="{91310EB5-287E-427B-A870-703E7B3B4338}">
      <dsp:nvSpPr>
        <dsp:cNvPr id="0" name=""/>
        <dsp:cNvSpPr/>
      </dsp:nvSpPr>
      <dsp:spPr>
        <a:xfrm>
          <a:off x="1478552" y="788600"/>
          <a:ext cx="4435656" cy="517534"/>
        </a:xfrm>
        <a:prstGeom prst="rect">
          <a:avLst/>
        </a:prstGeom>
        <a:solidFill>
          <a:schemeClr val="accent2">
            <a:tint val="40000"/>
            <a:alpha val="90000"/>
            <a:hueOff val="3486225"/>
            <a:satOff val="1190"/>
            <a:lumOff val="366"/>
            <a:alphaOff val="0"/>
          </a:schemeClr>
        </a:solidFill>
        <a:ln w="9525" cap="flat" cmpd="sng" algn="ctr">
          <a:solidFill>
            <a:schemeClr val="accent2">
              <a:tint val="40000"/>
              <a:alpha val="90000"/>
              <a:hueOff val="3486225"/>
              <a:satOff val="1190"/>
              <a:lumOff val="3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Ask your child to tell you the sounds they hear in the word feet eg; f/ee/t</a:t>
          </a:r>
        </a:p>
      </dsp:txBody>
      <dsp:txXfrm>
        <a:off x="1478552" y="788600"/>
        <a:ext cx="4435656" cy="517534"/>
      </dsp:txXfrm>
    </dsp:sp>
    <dsp:sp modelId="{423FC34C-E799-42C6-B390-1455B760F364}">
      <dsp:nvSpPr>
        <dsp:cNvPr id="0" name=""/>
        <dsp:cNvSpPr/>
      </dsp:nvSpPr>
      <dsp:spPr>
        <a:xfrm rot="10800000">
          <a:off x="0" y="158"/>
          <a:ext cx="1478552" cy="796206"/>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170688" rIns="105155" bIns="170688" numCol="1" spcCol="1270" anchor="ctr"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Tell</a:t>
          </a:r>
        </a:p>
      </dsp:txBody>
      <dsp:txXfrm rot="-10800000">
        <a:off x="0" y="158"/>
        <a:ext cx="1478552" cy="517534"/>
      </dsp:txXfrm>
    </dsp:sp>
    <dsp:sp modelId="{55141F30-9F3A-450F-878C-2FD90338C93C}">
      <dsp:nvSpPr>
        <dsp:cNvPr id="0" name=""/>
        <dsp:cNvSpPr/>
      </dsp:nvSpPr>
      <dsp:spPr>
        <a:xfrm>
          <a:off x="1478552" y="158"/>
          <a:ext cx="4435656" cy="517534"/>
        </a:xfrm>
        <a:prstGeom prst="rect">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177800" rIns="89976" bIns="177800" numCol="1" spcCol="1270" anchor="ctr" anchorCtr="0">
          <a:noAutofit/>
        </a:bodyPr>
        <a:lstStyle/>
        <a:p>
          <a:pPr lvl="0" algn="l" defTabSz="622300">
            <a:lnSpc>
              <a:spcPct val="90000"/>
            </a:lnSpc>
            <a:spcBef>
              <a:spcPct val="0"/>
            </a:spcBef>
            <a:spcAft>
              <a:spcPct val="35000"/>
            </a:spcAft>
          </a:pPr>
          <a:r>
            <a:rPr lang="en-US" sz="1400" kern="1200">
              <a:latin typeface="NTPreCursivefk" panose="03000400000000000000" pitchFamily="66" charset="0"/>
            </a:rPr>
            <a:t>Tell your child the first word eg; feet </a:t>
          </a:r>
        </a:p>
      </dsp:txBody>
      <dsp:txXfrm>
        <a:off x="1478552" y="158"/>
        <a:ext cx="4435656" cy="517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9A72-26FB-4CF4-90BB-8A132EAFBA0E}">
      <dsp:nvSpPr>
        <dsp:cNvPr id="0" name=""/>
        <dsp:cNvSpPr/>
      </dsp:nvSpPr>
      <dsp:spPr>
        <a:xfrm>
          <a:off x="0" y="3834"/>
          <a:ext cx="7300461" cy="17930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1F2D3-83D2-4731-BC20-AA38E8C55EE2}">
      <dsp:nvSpPr>
        <dsp:cNvPr id="0" name=""/>
        <dsp:cNvSpPr/>
      </dsp:nvSpPr>
      <dsp:spPr>
        <a:xfrm>
          <a:off x="542388" y="407263"/>
          <a:ext cx="986160" cy="98616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82C830-3E8E-4110-A691-0FD76A94A973}">
      <dsp:nvSpPr>
        <dsp:cNvPr id="0" name=""/>
        <dsp:cNvSpPr/>
      </dsp:nvSpPr>
      <dsp:spPr>
        <a:xfrm>
          <a:off x="2070936" y="3834"/>
          <a:ext cx="5227499" cy="179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61" tIns="189761" rIns="189761" bIns="189761" numCol="1" spcCol="1270" anchor="ctr" anchorCtr="0">
          <a:noAutofit/>
        </a:bodyPr>
        <a:lstStyle/>
        <a:p>
          <a:pPr lvl="0" algn="l" defTabSz="800100">
            <a:lnSpc>
              <a:spcPct val="90000"/>
            </a:lnSpc>
            <a:spcBef>
              <a:spcPct val="0"/>
            </a:spcBef>
            <a:spcAft>
              <a:spcPct val="35000"/>
            </a:spcAft>
          </a:pPr>
          <a:r>
            <a:rPr lang="en-US" sz="1800" kern="1200">
              <a:latin typeface="NTPreCursivefk" panose="03000400000000000000" pitchFamily="66" charset="0"/>
            </a:rPr>
            <a:t>When reading with your child its important that we try to use visuals to identify sounds instead of saying it’s the /e/ sound which is not the correct sound for that particular word or the letter e as this only leads to confusion. For example </a:t>
          </a:r>
        </a:p>
      </dsp:txBody>
      <dsp:txXfrm>
        <a:off x="2070936" y="3834"/>
        <a:ext cx="5227499" cy="1793019"/>
      </dsp:txXfrm>
    </dsp:sp>
    <dsp:sp modelId="{8AE23E58-AB4A-4963-A6CA-7585BE2E19FB}">
      <dsp:nvSpPr>
        <dsp:cNvPr id="0" name=""/>
        <dsp:cNvSpPr/>
      </dsp:nvSpPr>
      <dsp:spPr>
        <a:xfrm>
          <a:off x="0" y="2245107"/>
          <a:ext cx="7300461" cy="17930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039C7-BFB1-43E5-A419-67FD6457291D}">
      <dsp:nvSpPr>
        <dsp:cNvPr id="0" name=""/>
        <dsp:cNvSpPr/>
      </dsp:nvSpPr>
      <dsp:spPr>
        <a:xfrm>
          <a:off x="542388" y="2648537"/>
          <a:ext cx="986160" cy="98616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56F95F-75CD-4A4D-8CF8-071928DE0BEF}">
      <dsp:nvSpPr>
        <dsp:cNvPr id="0" name=""/>
        <dsp:cNvSpPr/>
      </dsp:nvSpPr>
      <dsp:spPr>
        <a:xfrm>
          <a:off x="2070936" y="2245107"/>
          <a:ext cx="5227499" cy="179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61" tIns="189761" rIns="189761" bIns="189761" numCol="1" spcCol="1270" anchor="ctr" anchorCtr="0">
          <a:noAutofit/>
        </a:bodyPr>
        <a:lstStyle/>
        <a:p>
          <a:pPr lvl="0" algn="l" defTabSz="800100">
            <a:lnSpc>
              <a:spcPct val="90000"/>
            </a:lnSpc>
            <a:spcBef>
              <a:spcPct val="0"/>
            </a:spcBef>
            <a:spcAft>
              <a:spcPct val="35000"/>
            </a:spcAft>
          </a:pPr>
          <a:r>
            <a:rPr lang="en-US" sz="1800" kern="1200">
              <a:latin typeface="NTPreCursivefk" panose="03000400000000000000" pitchFamily="66" charset="0"/>
            </a:rPr>
            <a:t>Head -&gt; the sounds would be /h/ /ea/ /d/ not /h/e/a/d.</a:t>
          </a:r>
        </a:p>
      </dsp:txBody>
      <dsp:txXfrm>
        <a:off x="2070936" y="2245107"/>
        <a:ext cx="5227499" cy="1793019"/>
      </dsp:txXfrm>
    </dsp:sp>
    <dsp:sp modelId="{07CD20D8-E656-424B-A599-3288DC888A60}">
      <dsp:nvSpPr>
        <dsp:cNvPr id="0" name=""/>
        <dsp:cNvSpPr/>
      </dsp:nvSpPr>
      <dsp:spPr>
        <a:xfrm>
          <a:off x="0" y="4486381"/>
          <a:ext cx="7300461" cy="17930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299F2-2A8E-42A2-AB95-D06E9A832986}">
      <dsp:nvSpPr>
        <dsp:cNvPr id="0" name=""/>
        <dsp:cNvSpPr/>
      </dsp:nvSpPr>
      <dsp:spPr>
        <a:xfrm>
          <a:off x="542388" y="4889811"/>
          <a:ext cx="986160" cy="986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9EFCF-C0D6-451E-A3E7-E7288C7255ED}">
      <dsp:nvSpPr>
        <dsp:cNvPr id="0" name=""/>
        <dsp:cNvSpPr/>
      </dsp:nvSpPr>
      <dsp:spPr>
        <a:xfrm>
          <a:off x="2070936" y="4486381"/>
          <a:ext cx="3285207" cy="179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61" tIns="189761" rIns="189761" bIns="189761" numCol="1" spcCol="1270" anchor="ctr" anchorCtr="0">
          <a:noAutofit/>
        </a:bodyPr>
        <a:lstStyle/>
        <a:p>
          <a:pPr lvl="0" algn="l" defTabSz="800100">
            <a:lnSpc>
              <a:spcPct val="90000"/>
            </a:lnSpc>
            <a:spcBef>
              <a:spcPct val="0"/>
            </a:spcBef>
            <a:spcAft>
              <a:spcPct val="35000"/>
            </a:spcAft>
          </a:pPr>
          <a:r>
            <a:rPr lang="en-US" sz="1800" kern="1200" dirty="0">
              <a:latin typeface="NTPreCursivefk" panose="03000400000000000000" pitchFamily="66" charset="0"/>
            </a:rPr>
            <a:t>If your ever stuck or unsure of a sound in a word a trick to remember is to cover up the word say the word out loud and think about the sounds you hear! </a:t>
          </a:r>
        </a:p>
      </dsp:txBody>
      <dsp:txXfrm>
        <a:off x="2070936" y="4486381"/>
        <a:ext cx="3285207" cy="1793019"/>
      </dsp:txXfrm>
    </dsp:sp>
    <dsp:sp modelId="{2F95C41A-4412-486B-AA4E-13E1FEECD0B6}">
      <dsp:nvSpPr>
        <dsp:cNvPr id="0" name=""/>
        <dsp:cNvSpPr/>
      </dsp:nvSpPr>
      <dsp:spPr>
        <a:xfrm>
          <a:off x="5356144" y="4486381"/>
          <a:ext cx="1942292" cy="179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61" tIns="189761" rIns="189761" bIns="189761" numCol="1" spcCol="1270" anchor="ctr" anchorCtr="0">
          <a:noAutofit/>
        </a:bodyPr>
        <a:lstStyle/>
        <a:p>
          <a:pPr lvl="0" algn="l" defTabSz="622300">
            <a:lnSpc>
              <a:spcPct val="90000"/>
            </a:lnSpc>
            <a:spcBef>
              <a:spcPct val="0"/>
            </a:spcBef>
            <a:spcAft>
              <a:spcPct val="35000"/>
            </a:spcAft>
          </a:pPr>
          <a:r>
            <a:rPr lang="en-US" sz="1400" kern="1200" dirty="0">
              <a:latin typeface="NTPreCursivefk" panose="03000400000000000000" pitchFamily="66" charset="0"/>
            </a:rPr>
            <a:t>You are also encouraged to incorporate any of the demonstrated lessons shown into your home learning sessions or if that’s too much turn it into a fun game for example memory.  </a:t>
          </a:r>
        </a:p>
      </dsp:txBody>
      <dsp:txXfrm>
        <a:off x="5356144" y="4486381"/>
        <a:ext cx="1942292" cy="1793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52D2B-1AB9-4F8A-B6C7-DE0345467A90}">
      <dsp:nvSpPr>
        <dsp:cNvPr id="0" name=""/>
        <dsp:cNvSpPr/>
      </dsp:nvSpPr>
      <dsp:spPr>
        <a:xfrm>
          <a:off x="486323" y="1417372"/>
          <a:ext cx="794179" cy="7941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CE615-657A-4241-9483-C272513C7FB1}">
      <dsp:nvSpPr>
        <dsp:cNvPr id="0" name=""/>
        <dsp:cNvSpPr/>
      </dsp:nvSpPr>
      <dsp:spPr>
        <a:xfrm>
          <a:off x="991" y="2573832"/>
          <a:ext cx="1764843" cy="125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err="1">
              <a:latin typeface="NTPreCursivefk" panose="03000400000000000000" pitchFamily="66" charset="0"/>
            </a:rPr>
            <a:t>Udemy</a:t>
          </a:r>
          <a:r>
            <a:rPr lang="en-US" sz="2400" kern="1200" dirty="0">
              <a:latin typeface="NTPreCursivefk" panose="03000400000000000000" pitchFamily="66" charset="0"/>
            </a:rPr>
            <a:t> course for parents of the initial code free download</a:t>
          </a:r>
        </a:p>
      </dsp:txBody>
      <dsp:txXfrm>
        <a:off x="991" y="2573832"/>
        <a:ext cx="1764843" cy="1257451"/>
      </dsp:txXfrm>
    </dsp:sp>
    <dsp:sp modelId="{99FFAC21-417D-4131-BE4D-A0AD8464893F}">
      <dsp:nvSpPr>
        <dsp:cNvPr id="0" name=""/>
        <dsp:cNvSpPr/>
      </dsp:nvSpPr>
      <dsp:spPr>
        <a:xfrm>
          <a:off x="2560014" y="1417372"/>
          <a:ext cx="794179" cy="7941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57237E-EC41-44C4-AA5A-759A0013FE73}">
      <dsp:nvSpPr>
        <dsp:cNvPr id="0" name=""/>
        <dsp:cNvSpPr/>
      </dsp:nvSpPr>
      <dsp:spPr>
        <a:xfrm>
          <a:off x="2074682" y="2573832"/>
          <a:ext cx="1764843" cy="125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err="1">
              <a:latin typeface="NTPreCursivefk" panose="03000400000000000000" pitchFamily="66" charset="0"/>
            </a:rPr>
            <a:t>Udemy</a:t>
          </a:r>
          <a:r>
            <a:rPr lang="en-US" sz="2400" kern="1200" dirty="0">
              <a:latin typeface="NTPreCursivefk" panose="03000400000000000000" pitchFamily="66" charset="0"/>
            </a:rPr>
            <a:t> course for parents of the extended code </a:t>
          </a:r>
          <a:r>
            <a:rPr lang="en-US" sz="2400" kern="1200" dirty="0" smtClean="0">
              <a:latin typeface="NTPreCursivefk" panose="03000400000000000000" pitchFamily="66" charset="0"/>
            </a:rPr>
            <a:t>(£19.99)</a:t>
          </a:r>
          <a:endParaRPr lang="en-US" sz="2400" kern="1200" dirty="0">
            <a:latin typeface="NTPreCursivefk" panose="03000400000000000000" pitchFamily="66" charset="0"/>
          </a:endParaRPr>
        </a:p>
      </dsp:txBody>
      <dsp:txXfrm>
        <a:off x="2074682" y="2573832"/>
        <a:ext cx="1764843" cy="1257451"/>
      </dsp:txXfrm>
    </dsp:sp>
    <dsp:sp modelId="{2256649B-3D96-4648-9B92-B3C1A60E1A77}">
      <dsp:nvSpPr>
        <dsp:cNvPr id="0" name=""/>
        <dsp:cNvSpPr/>
      </dsp:nvSpPr>
      <dsp:spPr>
        <a:xfrm>
          <a:off x="4633706" y="1417372"/>
          <a:ext cx="794179" cy="79417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958225-BB35-4F09-915F-46372C843CB7}">
      <dsp:nvSpPr>
        <dsp:cNvPr id="0" name=""/>
        <dsp:cNvSpPr/>
      </dsp:nvSpPr>
      <dsp:spPr>
        <a:xfrm>
          <a:off x="4148374" y="2573832"/>
          <a:ext cx="1764843" cy="125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a:latin typeface="NTPreCursivefk" panose="03000400000000000000" pitchFamily="66" charset="0"/>
            </a:rPr>
            <a:t>Sounds write app for kids free download </a:t>
          </a:r>
        </a:p>
      </dsp:txBody>
      <dsp:txXfrm>
        <a:off x="4148374" y="2573832"/>
        <a:ext cx="1764843" cy="12574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10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363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63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8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282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40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6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52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0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75907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21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23789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3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6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09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5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462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565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ounds-write.co.uk/page-82-app-for-ipad.asp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udemy.com/course/help-your-child-to-read-and-writ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1755C732-3264-4614-8316-41F754837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59C7C6ED-4EA1-4532-A820-59A8ADEEE0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2" name="Picture 11">
              <a:extLst>
                <a:ext uri="{FF2B5EF4-FFF2-40B4-BE49-F238E27FC236}">
                  <a16:creationId xmlns:a16="http://schemas.microsoft.com/office/drawing/2014/main" id="{3A197BB7-B689-4B37-8BE2-FC23F6ED649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93E4556-7891-471E-B9B7-A38508C759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6F9C6176-D87B-4D8F-8BC3-FE6DF55C4ED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838BA48-DDFB-46B3-9EF6-031C91D2792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102619" y="4404852"/>
            <a:ext cx="9989677" cy="1054745"/>
          </a:xfrm>
        </p:spPr>
        <p:txBody>
          <a:bodyPr>
            <a:normAutofit/>
          </a:bodyPr>
          <a:lstStyle/>
          <a:p>
            <a:pPr>
              <a:lnSpc>
                <a:spcPct val="90000"/>
              </a:lnSpc>
            </a:pPr>
            <a:r>
              <a:rPr lang="en-US" sz="3400" dirty="0">
                <a:solidFill>
                  <a:srgbClr val="262626"/>
                </a:solidFill>
                <a:latin typeface="NTPreCursivefk" panose="03000400000000000000" pitchFamily="66" charset="0"/>
                <a:cs typeface="Calibri Light"/>
              </a:rPr>
              <a:t>Welcome to Year 1 </a:t>
            </a:r>
            <a:br>
              <a:rPr lang="en-US" sz="3400" dirty="0">
                <a:solidFill>
                  <a:srgbClr val="262626"/>
                </a:solidFill>
                <a:latin typeface="NTPreCursivefk" panose="03000400000000000000" pitchFamily="66" charset="0"/>
                <a:cs typeface="Calibri Light"/>
              </a:rPr>
            </a:br>
            <a:r>
              <a:rPr lang="en-US" sz="3400" dirty="0">
                <a:solidFill>
                  <a:srgbClr val="262626"/>
                </a:solidFill>
                <a:latin typeface="NTPreCursivefk" panose="03000400000000000000" pitchFamily="66" charset="0"/>
                <a:cs typeface="Calibri Light"/>
              </a:rPr>
              <a:t>Family Learning </a:t>
            </a:r>
          </a:p>
        </p:txBody>
      </p:sp>
      <p:sp>
        <p:nvSpPr>
          <p:cNvPr id="8" name="Rectangle 16">
            <a:extLst>
              <a:ext uri="{FF2B5EF4-FFF2-40B4-BE49-F238E27FC236}">
                <a16:creationId xmlns:a16="http://schemas.microsoft.com/office/drawing/2014/main" id="{4AD786D6-2C42-45AF-888B-F2038C4D0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8">
            <a:extLst>
              <a:ext uri="{FF2B5EF4-FFF2-40B4-BE49-F238E27FC236}">
                <a16:creationId xmlns:a16="http://schemas.microsoft.com/office/drawing/2014/main" id="{B8D6659D-FA60-4C6D-A9F6-063E294AA1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3634468" y="1340848"/>
            <a:ext cx="4634321" cy="260757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6D3-7C11-4A2F-8CF0-0EA4090B96F9}"/>
              </a:ext>
            </a:extLst>
          </p:cNvPr>
          <p:cNvSpPr>
            <a:spLocks noGrp="1"/>
          </p:cNvSpPr>
          <p:nvPr>
            <p:ph type="title"/>
          </p:nvPr>
        </p:nvSpPr>
        <p:spPr/>
        <p:txBody>
          <a:bodyPr/>
          <a:lstStyle/>
          <a:p>
            <a:r>
              <a:rPr lang="en-US" dirty="0">
                <a:latin typeface="NTPreCursivefk" panose="03000400000000000000" pitchFamily="66" charset="0"/>
                <a:cs typeface="Calibri Light"/>
              </a:rPr>
              <a:t>Seek the Sound</a:t>
            </a:r>
            <a:endParaRPr lang="en-US"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C59E7B3F-63A9-4452-8998-20BC4C938239}"/>
              </a:ext>
            </a:extLst>
          </p:cNvPr>
          <p:cNvSpPr>
            <a:spLocks noGrp="1"/>
          </p:cNvSpPr>
          <p:nvPr>
            <p:ph idx="1"/>
          </p:nvPr>
        </p:nvSpPr>
        <p:spPr/>
        <p:txBody>
          <a:bodyPr vert="horz" lIns="91440" tIns="45720" rIns="91440" bIns="45720" rtlCol="0" anchor="t">
            <a:normAutofit/>
          </a:bodyPr>
          <a:lstStyle/>
          <a:p>
            <a:r>
              <a:rPr lang="en-US" dirty="0">
                <a:latin typeface="NTPreCursivefk" panose="03000400000000000000" pitchFamily="66" charset="0"/>
                <a:cs typeface="Calibri"/>
              </a:rPr>
              <a:t>An activity such as seek the sound is used with an age level appropriate reading text that is full of words using a particular focus sound.</a:t>
            </a:r>
          </a:p>
          <a:p>
            <a:r>
              <a:rPr lang="en-US" dirty="0">
                <a:latin typeface="NTPreCursivefk" panose="03000400000000000000" pitchFamily="66" charset="0"/>
                <a:cs typeface="Calibri"/>
              </a:rPr>
              <a:t>This activity is used once a new sound has been exposed through word building and children are to identify the multiple words by representing different spellings of that sound. </a:t>
            </a:r>
          </a:p>
        </p:txBody>
      </p:sp>
    </p:spTree>
    <p:extLst>
      <p:ext uri="{BB962C8B-B14F-4D97-AF65-F5344CB8AC3E}">
        <p14:creationId xmlns:p14="http://schemas.microsoft.com/office/powerpoint/2010/main" val="194504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96" t="5143" r="5979" b="4952"/>
          <a:stretch/>
        </p:blipFill>
        <p:spPr>
          <a:xfrm>
            <a:off x="3540035" y="101608"/>
            <a:ext cx="4781006" cy="6756392"/>
          </a:xfrm>
          <a:prstGeom prst="rect">
            <a:avLst/>
          </a:prstGeom>
        </p:spPr>
      </p:pic>
    </p:spTree>
    <p:extLst>
      <p:ext uri="{BB962C8B-B14F-4D97-AF65-F5344CB8AC3E}">
        <p14:creationId xmlns:p14="http://schemas.microsoft.com/office/powerpoint/2010/main" val="165041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E2C96CB-C8DD-49CE-BCE2-DC9DC8986D26}"/>
              </a:ext>
            </a:extLst>
          </p:cNvPr>
          <p:cNvSpPr>
            <a:spLocks noGrp="1"/>
          </p:cNvSpPr>
          <p:nvPr>
            <p:ph type="title"/>
          </p:nvPr>
        </p:nvSpPr>
        <p:spPr>
          <a:xfrm>
            <a:off x="1055599" y="1055077"/>
            <a:ext cx="2532909" cy="4794578"/>
          </a:xfrm>
        </p:spPr>
        <p:txBody>
          <a:bodyPr>
            <a:normAutofit/>
          </a:bodyPr>
          <a:lstStyle/>
          <a:p>
            <a:r>
              <a:rPr lang="en-US" sz="3400" dirty="0" smtClean="0">
                <a:solidFill>
                  <a:srgbClr val="262626"/>
                </a:solidFill>
                <a:latin typeface="NTPreCursivefk" panose="03000400000000000000" pitchFamily="66" charset="0"/>
                <a:cs typeface="Calibri Light"/>
              </a:rPr>
              <a:t>Top tips </a:t>
            </a:r>
            <a:r>
              <a:rPr lang="en-US" sz="3400" dirty="0">
                <a:solidFill>
                  <a:srgbClr val="262626"/>
                </a:solidFill>
                <a:latin typeface="NTPreCursivefk" panose="03000400000000000000" pitchFamily="66" charset="0"/>
                <a:cs typeface="Calibri Light"/>
              </a:rPr>
              <a:t>on practicing the spelling challenge words with your child at home</a:t>
            </a:r>
            <a:endParaRPr lang="en-US" sz="3400" dirty="0">
              <a:solidFill>
                <a:srgbClr val="262626"/>
              </a:solidFill>
              <a:latin typeface="NTPreCursivefk" panose="03000400000000000000" pitchFamily="66" charset="0"/>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7EF82C-730E-4DA8-BBA7-29EB75B44107}"/>
              </a:ext>
            </a:extLst>
          </p:cNvPr>
          <p:cNvGraphicFramePr>
            <a:graphicFrameLocks noGrp="1"/>
          </p:cNvGraphicFramePr>
          <p:nvPr>
            <p:ph idx="1"/>
            <p:extLst>
              <p:ext uri="{D42A27DB-BD31-4B8C-83A1-F6EECF244321}">
                <p14:modId xmlns:p14="http://schemas.microsoft.com/office/powerpoint/2010/main" val="138754432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63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89A5A9-90CB-4DBA-AD2D-7AF328FD1D2B}"/>
              </a:ext>
            </a:extLst>
          </p:cNvPr>
          <p:cNvSpPr>
            <a:spLocks noGrp="1"/>
          </p:cNvSpPr>
          <p:nvPr>
            <p:ph type="title"/>
          </p:nvPr>
        </p:nvSpPr>
        <p:spPr>
          <a:xfrm>
            <a:off x="1055599" y="1055077"/>
            <a:ext cx="2532909" cy="4794578"/>
          </a:xfrm>
        </p:spPr>
        <p:txBody>
          <a:bodyPr>
            <a:normAutofit/>
          </a:bodyPr>
          <a:lstStyle/>
          <a:p>
            <a:r>
              <a:rPr lang="en-US">
                <a:solidFill>
                  <a:srgbClr val="262626"/>
                </a:solidFill>
                <a:latin typeface="NTPreCursivefk" panose="03000400000000000000" pitchFamily="66" charset="0"/>
                <a:cs typeface="Calibri Light"/>
              </a:rPr>
              <a:t>How can you provide extra support your child at home?</a:t>
            </a:r>
            <a:endParaRPr lang="en-US">
              <a:solidFill>
                <a:srgbClr val="262626"/>
              </a:solidFill>
              <a:latin typeface="NTPreCursivefk" panose="03000400000000000000" pitchFamily="66" charset="0"/>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CE017E-B8D8-40B3-A95E-FCA8A10C8565}"/>
              </a:ext>
            </a:extLst>
          </p:cNvPr>
          <p:cNvGraphicFramePr>
            <a:graphicFrameLocks noGrp="1"/>
          </p:cNvGraphicFramePr>
          <p:nvPr>
            <p:ph idx="1"/>
            <p:extLst>
              <p:ext uri="{D42A27DB-BD31-4B8C-83A1-F6EECF244321}">
                <p14:modId xmlns:p14="http://schemas.microsoft.com/office/powerpoint/2010/main" val="2316669282"/>
              </p:ext>
            </p:extLst>
          </p:nvPr>
        </p:nvGraphicFramePr>
        <p:xfrm>
          <a:off x="4652053" y="235131"/>
          <a:ext cx="7300461" cy="6283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01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0D47C-486D-412D-B262-7350ACECBE1D}"/>
              </a:ext>
            </a:extLst>
          </p:cNvPr>
          <p:cNvSpPr>
            <a:spLocks noGrp="1"/>
          </p:cNvSpPr>
          <p:nvPr>
            <p:ph idx="1"/>
          </p:nvPr>
        </p:nvSpPr>
        <p:spPr>
          <a:xfrm>
            <a:off x="1295401" y="2556932"/>
            <a:ext cx="9601196" cy="3318936"/>
          </a:xfrm>
        </p:spPr>
        <p:txBody>
          <a:bodyPr vert="horz" lIns="91440" tIns="45720" rIns="91440" bIns="45720" rtlCol="0" anchor="t">
            <a:normAutofit/>
          </a:bodyPr>
          <a:lstStyle/>
          <a:p>
            <a:r>
              <a:rPr lang="en-US" dirty="0">
                <a:latin typeface="NTPreCursivefk" panose="03000400000000000000" pitchFamily="66" charset="0"/>
                <a:cs typeface="Calibri"/>
              </a:rPr>
              <a:t>To live through these activities we are welcoming you to join in a carrousel type activity focusing on the sound e with the following representations.</a:t>
            </a:r>
          </a:p>
          <a:p>
            <a:pPr marL="0" indent="0">
              <a:buNone/>
            </a:pPr>
            <a:r>
              <a:rPr lang="en-US" dirty="0">
                <a:latin typeface="NTPreCursivefk" panose="03000400000000000000" pitchFamily="66" charset="0"/>
                <a:cs typeface="Calibri"/>
              </a:rPr>
              <a:t>/e/     /</a:t>
            </a:r>
            <a:r>
              <a:rPr lang="en-US" dirty="0" err="1">
                <a:latin typeface="NTPreCursivefk" panose="03000400000000000000" pitchFamily="66" charset="0"/>
                <a:cs typeface="Calibri"/>
              </a:rPr>
              <a:t>ee</a:t>
            </a:r>
            <a:r>
              <a:rPr lang="en-US" dirty="0">
                <a:latin typeface="NTPreCursivefk" panose="03000400000000000000" pitchFamily="66" charset="0"/>
                <a:cs typeface="Calibri"/>
              </a:rPr>
              <a:t>/    /</a:t>
            </a:r>
            <a:r>
              <a:rPr lang="en-US" dirty="0" err="1">
                <a:latin typeface="NTPreCursivefk" panose="03000400000000000000" pitchFamily="66" charset="0"/>
                <a:cs typeface="Calibri"/>
              </a:rPr>
              <a:t>ea</a:t>
            </a:r>
            <a:r>
              <a:rPr lang="en-US" dirty="0">
                <a:latin typeface="NTPreCursivefk" panose="03000400000000000000" pitchFamily="66" charset="0"/>
                <a:cs typeface="Calibri"/>
              </a:rPr>
              <a:t>/    /y/</a:t>
            </a:r>
          </a:p>
          <a:p>
            <a:pPr marL="0" indent="0">
              <a:buNone/>
            </a:pPr>
            <a:endParaRPr lang="en-US" dirty="0">
              <a:latin typeface="NTPreCursivefk" panose="03000400000000000000" pitchFamily="66" charset="0"/>
              <a:cs typeface="Calibri"/>
            </a:endParaRPr>
          </a:p>
        </p:txBody>
      </p:sp>
    </p:spTree>
    <p:extLst>
      <p:ext uri="{BB962C8B-B14F-4D97-AF65-F5344CB8AC3E}">
        <p14:creationId xmlns:p14="http://schemas.microsoft.com/office/powerpoint/2010/main" val="2035752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62CE-72AC-4E6A-8D97-51B3C39A2D68}"/>
              </a:ext>
            </a:extLst>
          </p:cNvPr>
          <p:cNvSpPr>
            <a:spLocks noGrp="1"/>
          </p:cNvSpPr>
          <p:nvPr>
            <p:ph type="title"/>
          </p:nvPr>
        </p:nvSpPr>
        <p:spPr/>
        <p:txBody>
          <a:bodyPr/>
          <a:lstStyle/>
          <a:p>
            <a:r>
              <a:rPr lang="en-GB" dirty="0" smtClean="0">
                <a:latin typeface="NTPreCursivefk" panose="03000400000000000000" pitchFamily="66" charset="0"/>
              </a:rPr>
              <a:t>Activities</a:t>
            </a:r>
            <a:endParaRPr lang="en-GB"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4B4619C6-1EF2-4A5C-9FB2-3A82015BD6B0}"/>
              </a:ext>
            </a:extLst>
          </p:cNvPr>
          <p:cNvSpPr>
            <a:spLocks noGrp="1"/>
          </p:cNvSpPr>
          <p:nvPr>
            <p:ph idx="1"/>
          </p:nvPr>
        </p:nvSpPr>
        <p:spPr/>
        <p:txBody>
          <a:bodyPr vert="horz" lIns="91440" tIns="45720" rIns="91440" bIns="45720" rtlCol="0" anchor="t">
            <a:normAutofit/>
          </a:bodyPr>
          <a:lstStyle/>
          <a:p>
            <a:r>
              <a:rPr lang="en-GB" dirty="0">
                <a:latin typeface="NTPreCursivefk" panose="03000400000000000000" pitchFamily="66" charset="0"/>
                <a:cs typeface="Calibri"/>
              </a:rPr>
              <a:t>1) </a:t>
            </a:r>
            <a:r>
              <a:rPr lang="en-GB" dirty="0" smtClean="0">
                <a:latin typeface="NTPreCursivefk" panose="03000400000000000000" pitchFamily="66" charset="0"/>
                <a:cs typeface="Calibri"/>
              </a:rPr>
              <a:t>Treasure </a:t>
            </a:r>
            <a:r>
              <a:rPr lang="en-GB" dirty="0">
                <a:latin typeface="NTPreCursivefk" panose="03000400000000000000" pitchFamily="66" charset="0"/>
                <a:cs typeface="Calibri"/>
              </a:rPr>
              <a:t>or trash with words that are real or not real </a:t>
            </a:r>
          </a:p>
          <a:p>
            <a:r>
              <a:rPr lang="en-GB" dirty="0">
                <a:latin typeface="NTPreCursivefk" panose="03000400000000000000" pitchFamily="66" charset="0"/>
                <a:cs typeface="Calibri"/>
              </a:rPr>
              <a:t>2) Independent </a:t>
            </a:r>
            <a:r>
              <a:rPr lang="en-GB" dirty="0" smtClean="0">
                <a:latin typeface="NTPreCursivefk" panose="03000400000000000000" pitchFamily="66" charset="0"/>
                <a:cs typeface="Calibri"/>
              </a:rPr>
              <a:t>sorter</a:t>
            </a:r>
            <a:endParaRPr lang="en-GB" dirty="0">
              <a:latin typeface="NTPreCursivefk" panose="03000400000000000000" pitchFamily="66" charset="0"/>
              <a:cs typeface="Calibri"/>
            </a:endParaRPr>
          </a:p>
          <a:p>
            <a:r>
              <a:rPr lang="en-GB" dirty="0">
                <a:latin typeface="NTPreCursivefk" panose="03000400000000000000" pitchFamily="66" charset="0"/>
                <a:cs typeface="Calibri"/>
              </a:rPr>
              <a:t>3) </a:t>
            </a:r>
            <a:r>
              <a:rPr lang="en-GB" dirty="0" smtClean="0">
                <a:latin typeface="NTPreCursivefk" panose="03000400000000000000" pitchFamily="66" charset="0"/>
                <a:cs typeface="Calibri"/>
              </a:rPr>
              <a:t>Learning spellings </a:t>
            </a:r>
          </a:p>
          <a:p>
            <a:r>
              <a:rPr lang="en-GB" dirty="0" smtClean="0">
                <a:latin typeface="NTPreCursivefk" panose="03000400000000000000" pitchFamily="66" charset="0"/>
                <a:cs typeface="Calibri"/>
              </a:rPr>
              <a:t>4) Seek </a:t>
            </a:r>
            <a:r>
              <a:rPr lang="en-GB" dirty="0">
                <a:latin typeface="NTPreCursivefk" panose="03000400000000000000" pitchFamily="66" charset="0"/>
                <a:cs typeface="Calibri"/>
              </a:rPr>
              <a:t>the sound</a:t>
            </a:r>
          </a:p>
        </p:txBody>
      </p:sp>
    </p:spTree>
    <p:extLst>
      <p:ext uri="{BB962C8B-B14F-4D97-AF65-F5344CB8AC3E}">
        <p14:creationId xmlns:p14="http://schemas.microsoft.com/office/powerpoint/2010/main" val="2325422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0B0DC7A-77B7-44BA-BD48-678B06B78C63}"/>
              </a:ext>
            </a:extLst>
          </p:cNvPr>
          <p:cNvSpPr>
            <a:spLocks noGrp="1"/>
          </p:cNvSpPr>
          <p:nvPr>
            <p:ph type="title"/>
          </p:nvPr>
        </p:nvSpPr>
        <p:spPr>
          <a:xfrm>
            <a:off x="1055599" y="1055077"/>
            <a:ext cx="2532909" cy="4794578"/>
          </a:xfrm>
        </p:spPr>
        <p:txBody>
          <a:bodyPr>
            <a:normAutofit/>
          </a:bodyPr>
          <a:lstStyle/>
          <a:p>
            <a:r>
              <a:rPr lang="en-US">
                <a:solidFill>
                  <a:srgbClr val="262626"/>
                </a:solidFill>
                <a:latin typeface="NTPreCursivefk" panose="03000400000000000000" pitchFamily="66" charset="0"/>
                <a:cs typeface="Calibri Light"/>
              </a:rPr>
              <a:t>Parent support resources</a:t>
            </a:r>
            <a:endParaRPr lang="en-US">
              <a:solidFill>
                <a:srgbClr val="262626"/>
              </a:solidFill>
              <a:latin typeface="NTPreCursivefk" panose="03000400000000000000" pitchFamily="66" charset="0"/>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AD6157-3FF5-487D-9441-0BCEA257F013}"/>
              </a:ext>
            </a:extLst>
          </p:cNvPr>
          <p:cNvGraphicFramePr>
            <a:graphicFrameLocks noGrp="1"/>
          </p:cNvGraphicFramePr>
          <p:nvPr>
            <p:ph idx="1"/>
            <p:extLst>
              <p:ext uri="{D42A27DB-BD31-4B8C-83A1-F6EECF244321}">
                <p14:modId xmlns:p14="http://schemas.microsoft.com/office/powerpoint/2010/main" val="304353772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6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10C6D0-FD4D-4BE1-8F25-1957925AD662}"/>
              </a:ext>
            </a:extLst>
          </p:cNvPr>
          <p:cNvSpPr>
            <a:spLocks noGrp="1"/>
          </p:cNvSpPr>
          <p:nvPr>
            <p:ph type="title"/>
          </p:nvPr>
        </p:nvSpPr>
        <p:spPr>
          <a:xfrm>
            <a:off x="952108" y="954756"/>
            <a:ext cx="2730414" cy="4946003"/>
          </a:xfrm>
        </p:spPr>
        <p:txBody>
          <a:bodyPr>
            <a:normAutofit/>
          </a:bodyPr>
          <a:lstStyle/>
          <a:p>
            <a:r>
              <a:rPr lang="en-US" sz="7200" dirty="0">
                <a:solidFill>
                  <a:srgbClr val="FFFFFF"/>
                </a:solidFill>
                <a:latin typeface="NTPreCursivefk" panose="03000400000000000000" pitchFamily="66" charset="0"/>
              </a:rPr>
              <a:t>Links</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4F7287-6381-4361-83A5-C02B6EBCFFC4}"/>
              </a:ext>
            </a:extLst>
          </p:cNvPr>
          <p:cNvSpPr>
            <a:spLocks noGrp="1"/>
          </p:cNvSpPr>
          <p:nvPr>
            <p:ph idx="1"/>
          </p:nvPr>
        </p:nvSpPr>
        <p:spPr>
          <a:xfrm>
            <a:off x="5150360" y="469900"/>
            <a:ext cx="5953630" cy="5405968"/>
          </a:xfrm>
        </p:spPr>
        <p:txBody>
          <a:bodyPr anchor="ctr">
            <a:normAutofit/>
          </a:bodyPr>
          <a:lstStyle/>
          <a:p>
            <a:r>
              <a:rPr lang="en-US" sz="3200" dirty="0">
                <a:solidFill>
                  <a:schemeClr val="bg1"/>
                </a:solidFill>
                <a:latin typeface="NTPreCursivefk" panose="03000400000000000000" pitchFamily="66" charset="0"/>
                <a:ea typeface="+mn-lt"/>
                <a:cs typeface="+mn-lt"/>
                <a:hlinkClick r:id="rId3"/>
              </a:rPr>
              <a:t>https://www.sounds-write.co.uk/page-82-app-for-ipad.aspx</a:t>
            </a:r>
          </a:p>
          <a:p>
            <a:r>
              <a:rPr lang="en-US" sz="3200" dirty="0">
                <a:solidFill>
                  <a:schemeClr val="bg1"/>
                </a:solidFill>
                <a:latin typeface="NTPreCursivefk" panose="03000400000000000000" pitchFamily="66" charset="0"/>
                <a:ea typeface="+mn-lt"/>
                <a:cs typeface="+mn-lt"/>
                <a:hlinkClick r:id="rId4"/>
              </a:rPr>
              <a:t>https://www.udemy.com/course/help-your-child-to-read-and-write/</a:t>
            </a:r>
            <a:endParaRPr lang="en-US" sz="3200" dirty="0">
              <a:solidFill>
                <a:schemeClr val="bg1"/>
              </a:solidFill>
              <a:latin typeface="NTPreCursivefk" panose="03000400000000000000" pitchFamily="66" charset="0"/>
            </a:endParaRPr>
          </a:p>
        </p:txBody>
      </p:sp>
    </p:spTree>
    <p:extLst>
      <p:ext uri="{BB962C8B-B14F-4D97-AF65-F5344CB8AC3E}">
        <p14:creationId xmlns:p14="http://schemas.microsoft.com/office/powerpoint/2010/main" val="406961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1372-DA3E-45C1-A8CE-1744A467051D}"/>
              </a:ext>
            </a:extLst>
          </p:cNvPr>
          <p:cNvSpPr>
            <a:spLocks noGrp="1"/>
          </p:cNvSpPr>
          <p:nvPr>
            <p:ph type="title"/>
          </p:nvPr>
        </p:nvSpPr>
        <p:spPr>
          <a:xfrm>
            <a:off x="838200" y="365125"/>
            <a:ext cx="10515600" cy="4192749"/>
          </a:xfrm>
        </p:spPr>
        <p:txBody>
          <a:bodyPr>
            <a:normAutofit/>
          </a:bodyPr>
          <a:lstStyle/>
          <a:p>
            <a:r>
              <a:rPr lang="en-US" dirty="0">
                <a:latin typeface="NTPreCursivefk" panose="03000400000000000000" pitchFamily="66" charset="0"/>
                <a:cs typeface="Calibri Light"/>
              </a:rPr>
              <a:t>The focus today will primarily be on exploring our phonics program </a:t>
            </a:r>
            <a:r>
              <a:rPr lang="en-US" dirty="0" smtClean="0">
                <a:latin typeface="NTPreCursivefk" panose="03000400000000000000" pitchFamily="66" charset="0"/>
                <a:cs typeface="Calibri Light"/>
              </a:rPr>
              <a:t>Sounds </a:t>
            </a:r>
            <a:r>
              <a:rPr lang="en-US" dirty="0">
                <a:latin typeface="NTPreCursivefk" panose="03000400000000000000" pitchFamily="66" charset="0"/>
                <a:cs typeface="Calibri Light"/>
              </a:rPr>
              <a:t>W</a:t>
            </a:r>
            <a:r>
              <a:rPr lang="en-US" dirty="0" smtClean="0">
                <a:latin typeface="NTPreCursivefk" panose="03000400000000000000" pitchFamily="66" charset="0"/>
                <a:cs typeface="Calibri Light"/>
              </a:rPr>
              <a:t>rite</a:t>
            </a:r>
            <a:r>
              <a:rPr lang="en-US" dirty="0">
                <a:latin typeface="NTPreCursivefk" panose="03000400000000000000" pitchFamily="66" charset="0"/>
                <a:cs typeface="Calibri Light"/>
              </a:rPr>
              <a:t>. </a:t>
            </a:r>
            <a:br>
              <a:rPr lang="en-US" dirty="0">
                <a:latin typeface="NTPreCursivefk" panose="03000400000000000000" pitchFamily="66" charset="0"/>
                <a:cs typeface="Calibri Light"/>
              </a:rPr>
            </a:br>
            <a:r>
              <a:rPr lang="en-US" dirty="0">
                <a:latin typeface="NTPreCursivefk" panose="03000400000000000000" pitchFamily="66" charset="0"/>
                <a:cs typeface="Calibri Light"/>
              </a:rPr>
              <a:t/>
            </a:r>
            <a:br>
              <a:rPr lang="en-US" dirty="0">
                <a:latin typeface="NTPreCursivefk" panose="03000400000000000000" pitchFamily="66" charset="0"/>
                <a:cs typeface="Calibri Light"/>
              </a:rPr>
            </a:br>
            <a:endParaRPr lang="en-US" dirty="0">
              <a:latin typeface="NTPreCursivefk" panose="03000400000000000000" pitchFamily="66" charset="0"/>
              <a:cs typeface="Calibri Light"/>
            </a:endParaRPr>
          </a:p>
        </p:txBody>
      </p:sp>
      <p:pic>
        <p:nvPicPr>
          <p:cNvPr id="4" name="Picture 4" descr="A picture containing drawing&#10;&#10;Description generated with very high confidence">
            <a:extLst>
              <a:ext uri="{FF2B5EF4-FFF2-40B4-BE49-F238E27FC236}">
                <a16:creationId xmlns:a16="http://schemas.microsoft.com/office/drawing/2014/main" id="{F2046984-96EC-4318-A80F-3C7CA0D209B5}"/>
              </a:ext>
            </a:extLst>
          </p:cNvPr>
          <p:cNvPicPr>
            <a:picLocks noGrp="1" noChangeAspect="1"/>
          </p:cNvPicPr>
          <p:nvPr>
            <p:ph idx="1"/>
          </p:nvPr>
        </p:nvPicPr>
        <p:blipFill>
          <a:blip r:embed="rId2"/>
          <a:stretch>
            <a:fillRect/>
          </a:stretch>
        </p:blipFill>
        <p:spPr>
          <a:xfrm>
            <a:off x="4948237" y="3287713"/>
            <a:ext cx="2295525" cy="1857375"/>
          </a:xfrm>
        </p:spPr>
      </p:pic>
    </p:spTree>
    <p:extLst>
      <p:ext uri="{BB962C8B-B14F-4D97-AF65-F5344CB8AC3E}">
        <p14:creationId xmlns:p14="http://schemas.microsoft.com/office/powerpoint/2010/main" val="378548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BF43-4462-46C0-96A5-AFB28A01B9CE}"/>
              </a:ext>
            </a:extLst>
          </p:cNvPr>
          <p:cNvSpPr>
            <a:spLocks noGrp="1"/>
          </p:cNvSpPr>
          <p:nvPr>
            <p:ph type="ctrTitle"/>
          </p:nvPr>
        </p:nvSpPr>
        <p:spPr>
          <a:xfrm>
            <a:off x="1524000" y="631583"/>
            <a:ext cx="9144000" cy="682787"/>
          </a:xfrm>
        </p:spPr>
        <p:txBody>
          <a:bodyPr>
            <a:normAutofit fontScale="90000"/>
          </a:bodyPr>
          <a:lstStyle/>
          <a:p>
            <a:r>
              <a:rPr lang="en-US" dirty="0">
                <a:latin typeface="NTPreCursivefk" panose="03000400000000000000" pitchFamily="66" charset="0"/>
                <a:cs typeface="Calibri Light"/>
              </a:rPr>
              <a:t>What is </a:t>
            </a:r>
            <a:r>
              <a:rPr lang="en-US" dirty="0" smtClean="0">
                <a:latin typeface="NTPreCursivefk" panose="03000400000000000000" pitchFamily="66" charset="0"/>
                <a:cs typeface="Calibri Light"/>
              </a:rPr>
              <a:t>Sounds </a:t>
            </a:r>
            <a:r>
              <a:rPr lang="en-US" dirty="0">
                <a:latin typeface="NTPreCursivefk" panose="03000400000000000000" pitchFamily="66" charset="0"/>
                <a:cs typeface="Calibri Light"/>
              </a:rPr>
              <a:t>W</a:t>
            </a:r>
            <a:r>
              <a:rPr lang="en-US" dirty="0" smtClean="0">
                <a:latin typeface="NTPreCursivefk" panose="03000400000000000000" pitchFamily="66" charset="0"/>
                <a:cs typeface="Calibri Light"/>
              </a:rPr>
              <a:t>rite</a:t>
            </a:r>
            <a:r>
              <a:rPr lang="en-US" dirty="0">
                <a:latin typeface="NTPreCursivefk" panose="03000400000000000000" pitchFamily="66" charset="0"/>
                <a:cs typeface="Calibri Light"/>
              </a:rPr>
              <a:t>?</a:t>
            </a:r>
            <a:endParaRPr lang="en-US" dirty="0">
              <a:latin typeface="NTPreCursivefk" panose="03000400000000000000" pitchFamily="66" charset="0"/>
            </a:endParaRPr>
          </a:p>
        </p:txBody>
      </p:sp>
      <p:sp>
        <p:nvSpPr>
          <p:cNvPr id="3" name="Subtitle 2">
            <a:extLst>
              <a:ext uri="{FF2B5EF4-FFF2-40B4-BE49-F238E27FC236}">
                <a16:creationId xmlns:a16="http://schemas.microsoft.com/office/drawing/2014/main" id="{48010E9B-356B-4AA0-A496-302DD65837E3}"/>
              </a:ext>
            </a:extLst>
          </p:cNvPr>
          <p:cNvSpPr>
            <a:spLocks noGrp="1"/>
          </p:cNvSpPr>
          <p:nvPr>
            <p:ph type="subTitle" idx="1"/>
          </p:nvPr>
        </p:nvSpPr>
        <p:spPr>
          <a:xfrm>
            <a:off x="2444150" y="1883089"/>
            <a:ext cx="7318077" cy="3513609"/>
          </a:xfrm>
        </p:spPr>
        <p:txBody>
          <a:bodyPr vert="horz" lIns="91440" tIns="45720" rIns="91440" bIns="45720" rtlCol="0" anchor="t">
            <a:normAutofit/>
          </a:bodyPr>
          <a:lstStyle/>
          <a:p>
            <a:r>
              <a:rPr lang="en-US" dirty="0">
                <a:latin typeface="NTPreCursivefk" panose="03000400000000000000" pitchFamily="66" charset="0"/>
                <a:cs typeface="Calibri"/>
              </a:rPr>
              <a:t>Sounds </a:t>
            </a:r>
            <a:r>
              <a:rPr lang="en-US" dirty="0" smtClean="0">
                <a:latin typeface="NTPreCursivefk" panose="03000400000000000000" pitchFamily="66" charset="0"/>
                <a:cs typeface="Calibri"/>
              </a:rPr>
              <a:t>Write </a:t>
            </a:r>
            <a:r>
              <a:rPr lang="en-US" dirty="0">
                <a:latin typeface="NTPreCursivefk" panose="03000400000000000000" pitchFamily="66" charset="0"/>
                <a:cs typeface="Calibri"/>
              </a:rPr>
              <a:t>is a phonic rich program which focus' on teaching the 3 main skills required to successfully read and write. They are </a:t>
            </a:r>
          </a:p>
          <a:p>
            <a:r>
              <a:rPr lang="en-US" dirty="0">
                <a:latin typeface="NTPreCursivefk" panose="03000400000000000000" pitchFamily="66" charset="0"/>
                <a:cs typeface="Calibri"/>
              </a:rPr>
              <a:t>* segmenting -  c/ a / t </a:t>
            </a:r>
          </a:p>
          <a:p>
            <a:r>
              <a:rPr lang="en-US" dirty="0">
                <a:latin typeface="NTPreCursivefk" panose="03000400000000000000" pitchFamily="66" charset="0"/>
                <a:cs typeface="Calibri"/>
              </a:rPr>
              <a:t>* blending </a:t>
            </a:r>
          </a:p>
          <a:p>
            <a:r>
              <a:rPr lang="en-US" dirty="0">
                <a:latin typeface="NTPreCursivefk" panose="03000400000000000000" pitchFamily="66" charset="0"/>
                <a:cs typeface="Calibri"/>
              </a:rPr>
              <a:t>* phoneme manipulation </a:t>
            </a:r>
          </a:p>
          <a:p>
            <a:r>
              <a:rPr lang="en-US" dirty="0">
                <a:latin typeface="NTPreCursivefk" panose="03000400000000000000" pitchFamily="66" charset="0"/>
                <a:cs typeface="Calibri"/>
              </a:rPr>
              <a:t>It is through repetition, exciting learning experiences, daily reading and writing that children in our school flourish as fluent readers and writers. </a:t>
            </a:r>
          </a:p>
          <a:p>
            <a:endParaRPr lang="en-US" dirty="0">
              <a:latin typeface="NTPreCursivefk" panose="03000400000000000000" pitchFamily="66" charset="0"/>
              <a:cs typeface="Calibri"/>
            </a:endParaRPr>
          </a:p>
        </p:txBody>
      </p:sp>
    </p:spTree>
    <p:extLst>
      <p:ext uri="{BB962C8B-B14F-4D97-AF65-F5344CB8AC3E}">
        <p14:creationId xmlns:p14="http://schemas.microsoft.com/office/powerpoint/2010/main" val="317959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E8B174-A5AD-4E15-87AA-EA67022183F7}"/>
              </a:ext>
            </a:extLst>
          </p:cNvPr>
          <p:cNvSpPr>
            <a:spLocks noGrp="1"/>
          </p:cNvSpPr>
          <p:nvPr>
            <p:ph type="ctrTitle"/>
          </p:nvPr>
        </p:nvSpPr>
        <p:spPr>
          <a:xfrm>
            <a:off x="952108" y="954756"/>
            <a:ext cx="2730414" cy="4946003"/>
          </a:xfrm>
        </p:spPr>
        <p:txBody>
          <a:bodyPr vert="horz" lIns="91440" tIns="45720" rIns="91440" bIns="45720" rtlCol="0" anchor="ctr">
            <a:normAutofit/>
          </a:bodyPr>
          <a:lstStyle/>
          <a:p>
            <a:r>
              <a:rPr lang="en-US" sz="4400" dirty="0">
                <a:solidFill>
                  <a:srgbClr val="FFFFFF"/>
                </a:solidFill>
                <a:latin typeface="NTPreCursivefk" panose="03000400000000000000" pitchFamily="66" charset="0"/>
              </a:rPr>
              <a:t>What does Sounds Write look like in a </a:t>
            </a:r>
            <a:r>
              <a:rPr lang="en-US" sz="4400" dirty="0" smtClean="0">
                <a:solidFill>
                  <a:srgbClr val="FFFFFF"/>
                </a:solidFill>
                <a:latin typeface="NTPreCursivefk" panose="03000400000000000000" pitchFamily="66" charset="0"/>
              </a:rPr>
              <a:t>Year </a:t>
            </a:r>
            <a:r>
              <a:rPr lang="en-US" sz="4400" dirty="0">
                <a:solidFill>
                  <a:srgbClr val="FFFFFF"/>
                </a:solidFill>
                <a:latin typeface="NTPreCursivefk" panose="03000400000000000000" pitchFamily="66" charset="0"/>
              </a:rPr>
              <a:t>1 classroom?</a:t>
            </a:r>
          </a:p>
        </p:txBody>
      </p:sp>
      <p:sp>
        <p:nvSpPr>
          <p:cNvPr id="22" name="Rectangle 21">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BFF98D-87F5-4D57-9708-9D301B063AF5}"/>
              </a:ext>
            </a:extLst>
          </p:cNvPr>
          <p:cNvSpPr>
            <a:spLocks noGrp="1"/>
          </p:cNvSpPr>
          <p:nvPr>
            <p:ph type="subTitle" idx="1"/>
          </p:nvPr>
        </p:nvSpPr>
        <p:spPr>
          <a:xfrm>
            <a:off x="5140934" y="469900"/>
            <a:ext cx="5953630" cy="5405968"/>
          </a:xfrm>
        </p:spPr>
        <p:txBody>
          <a:bodyPr vert="horz" lIns="91440" tIns="45720" rIns="91440" bIns="45720" rtlCol="0" anchor="ctr">
            <a:normAutofit/>
          </a:bodyPr>
          <a:lstStyle/>
          <a:p>
            <a:pPr algn="l">
              <a:buFont typeface="Arial"/>
              <a:buChar char="•"/>
            </a:pPr>
            <a:r>
              <a:rPr lang="en-US" dirty="0">
                <a:solidFill>
                  <a:schemeClr val="tx1">
                    <a:lumMod val="85000"/>
                    <a:lumOff val="15000"/>
                  </a:schemeClr>
                </a:solidFill>
                <a:latin typeface="NTPreCursivefk" panose="03000400000000000000" pitchFamily="66" charset="0"/>
              </a:rPr>
              <a:t>* A daily routine whereby all children explore lessons of word building, sounds swaps, reading and spelling of a focus sound that week for example /e/. We will demonstrate these for you shortly.</a:t>
            </a:r>
          </a:p>
          <a:p>
            <a:pPr algn="l">
              <a:buFont typeface="Arial"/>
              <a:buChar char="•"/>
            </a:pPr>
            <a:r>
              <a:rPr lang="en-US" dirty="0">
                <a:solidFill>
                  <a:schemeClr val="tx1">
                    <a:lumMod val="85000"/>
                    <a:lumOff val="15000"/>
                  </a:schemeClr>
                </a:solidFill>
                <a:latin typeface="NTPreCursivefk" panose="03000400000000000000" pitchFamily="66" charset="0"/>
              </a:rPr>
              <a:t>* In year one we dive into the </a:t>
            </a:r>
            <a:r>
              <a:rPr lang="en-US" dirty="0" smtClean="0">
                <a:solidFill>
                  <a:schemeClr val="tx1">
                    <a:lumMod val="85000"/>
                    <a:lumOff val="15000"/>
                  </a:schemeClr>
                </a:solidFill>
                <a:latin typeface="NTPreCursivefk" panose="03000400000000000000" pitchFamily="66" charset="0"/>
              </a:rPr>
              <a:t>digraphs </a:t>
            </a:r>
            <a:r>
              <a:rPr lang="en-US" dirty="0">
                <a:solidFill>
                  <a:schemeClr val="tx1">
                    <a:lumMod val="85000"/>
                    <a:lumOff val="15000"/>
                  </a:schemeClr>
                </a:solidFill>
                <a:latin typeface="NTPreCursivefk" panose="03000400000000000000" pitchFamily="66" charset="0"/>
              </a:rPr>
              <a:t>for which the children know as 'two letters representing one sound'. For example the /</a:t>
            </a:r>
            <a:r>
              <a:rPr lang="en-US" dirty="0" err="1">
                <a:solidFill>
                  <a:schemeClr val="tx1">
                    <a:lumMod val="85000"/>
                    <a:lumOff val="15000"/>
                  </a:schemeClr>
                </a:solidFill>
                <a:latin typeface="NTPreCursivefk" panose="03000400000000000000" pitchFamily="66" charset="0"/>
              </a:rPr>
              <a:t>ee</a:t>
            </a:r>
            <a:r>
              <a:rPr lang="en-US" dirty="0">
                <a:solidFill>
                  <a:schemeClr val="tx1">
                    <a:lumMod val="85000"/>
                    <a:lumOff val="15000"/>
                  </a:schemeClr>
                </a:solidFill>
                <a:latin typeface="NTPreCursivefk" panose="03000400000000000000" pitchFamily="66" charset="0"/>
              </a:rPr>
              <a:t>/ in sleep  </a:t>
            </a:r>
          </a:p>
          <a:p>
            <a:pPr algn="l">
              <a:buFont typeface="Arial"/>
              <a:buChar char="•"/>
            </a:pPr>
            <a:r>
              <a:rPr lang="en-US" dirty="0">
                <a:solidFill>
                  <a:schemeClr val="tx1">
                    <a:lumMod val="85000"/>
                    <a:lumOff val="15000"/>
                  </a:schemeClr>
                </a:solidFill>
                <a:latin typeface="NTPreCursivefk" panose="03000400000000000000" pitchFamily="66" charset="0"/>
              </a:rPr>
              <a:t>* A </a:t>
            </a:r>
            <a:r>
              <a:rPr lang="en-US" dirty="0" err="1">
                <a:solidFill>
                  <a:schemeClr val="tx1">
                    <a:lumMod val="85000"/>
                    <a:lumOff val="15000"/>
                  </a:schemeClr>
                </a:solidFill>
                <a:latin typeface="NTPreCursivefk" panose="03000400000000000000" pitchFamily="66" charset="0"/>
              </a:rPr>
              <a:t>trigraph</a:t>
            </a:r>
            <a:r>
              <a:rPr lang="en-US" dirty="0">
                <a:solidFill>
                  <a:schemeClr val="tx1">
                    <a:lumMod val="85000"/>
                    <a:lumOff val="15000"/>
                  </a:schemeClr>
                </a:solidFill>
                <a:latin typeface="NTPreCursivefk" panose="03000400000000000000" pitchFamily="66" charset="0"/>
              </a:rPr>
              <a:t> is 3 letters but one sound for example /</a:t>
            </a:r>
            <a:r>
              <a:rPr lang="en-US" dirty="0" err="1">
                <a:solidFill>
                  <a:schemeClr val="tx1">
                    <a:lumMod val="85000"/>
                    <a:lumOff val="15000"/>
                  </a:schemeClr>
                </a:solidFill>
                <a:latin typeface="NTPreCursivefk" panose="03000400000000000000" pitchFamily="66" charset="0"/>
              </a:rPr>
              <a:t>igh</a:t>
            </a:r>
            <a:r>
              <a:rPr lang="en-US" dirty="0">
                <a:solidFill>
                  <a:schemeClr val="tx1">
                    <a:lumMod val="85000"/>
                    <a:lumOff val="15000"/>
                  </a:schemeClr>
                </a:solidFill>
                <a:latin typeface="NTPreCursivefk" panose="03000400000000000000" pitchFamily="66" charset="0"/>
              </a:rPr>
              <a:t>/ in </a:t>
            </a:r>
            <a:r>
              <a:rPr lang="en-US" dirty="0" smtClean="0">
                <a:solidFill>
                  <a:schemeClr val="tx1">
                    <a:lumMod val="85000"/>
                    <a:lumOff val="15000"/>
                  </a:schemeClr>
                </a:solidFill>
                <a:latin typeface="NTPreCursivefk" panose="03000400000000000000" pitchFamily="66" charset="0"/>
              </a:rPr>
              <a:t>night.</a:t>
            </a:r>
          </a:p>
          <a:p>
            <a:pPr algn="l">
              <a:buFont typeface="Arial"/>
              <a:buChar char="•"/>
            </a:pPr>
            <a:r>
              <a:rPr lang="en-US" dirty="0" smtClean="0">
                <a:solidFill>
                  <a:schemeClr val="tx1">
                    <a:lumMod val="85000"/>
                    <a:lumOff val="15000"/>
                  </a:schemeClr>
                </a:solidFill>
                <a:latin typeface="NTPreCursivefk" panose="03000400000000000000" pitchFamily="66" charset="0"/>
              </a:rPr>
              <a:t>The </a:t>
            </a:r>
            <a:r>
              <a:rPr lang="en-US" dirty="0">
                <a:solidFill>
                  <a:schemeClr val="tx1">
                    <a:lumMod val="85000"/>
                    <a:lumOff val="15000"/>
                  </a:schemeClr>
                </a:solidFill>
                <a:latin typeface="NTPreCursivefk" panose="03000400000000000000" pitchFamily="66" charset="0"/>
              </a:rPr>
              <a:t>children learn that these </a:t>
            </a:r>
            <a:r>
              <a:rPr lang="en-US" dirty="0" smtClean="0">
                <a:solidFill>
                  <a:schemeClr val="tx1">
                    <a:lumMod val="85000"/>
                    <a:lumOff val="15000"/>
                  </a:schemeClr>
                </a:solidFill>
                <a:latin typeface="NTPreCursivefk" panose="03000400000000000000" pitchFamily="66" charset="0"/>
              </a:rPr>
              <a:t>digraphs </a:t>
            </a:r>
            <a:r>
              <a:rPr lang="en-US" dirty="0">
                <a:solidFill>
                  <a:schemeClr val="tx1">
                    <a:lumMod val="85000"/>
                    <a:lumOff val="15000"/>
                  </a:schemeClr>
                </a:solidFill>
                <a:latin typeface="NTPreCursivefk" panose="03000400000000000000" pitchFamily="66" charset="0"/>
              </a:rPr>
              <a:t>and later </a:t>
            </a:r>
            <a:r>
              <a:rPr lang="en-US" dirty="0" err="1">
                <a:solidFill>
                  <a:schemeClr val="tx1">
                    <a:lumMod val="85000"/>
                    <a:lumOff val="15000"/>
                  </a:schemeClr>
                </a:solidFill>
                <a:latin typeface="NTPreCursivefk" panose="03000400000000000000" pitchFamily="66" charset="0"/>
              </a:rPr>
              <a:t>trigraphs</a:t>
            </a:r>
            <a:r>
              <a:rPr lang="en-US" dirty="0">
                <a:solidFill>
                  <a:schemeClr val="tx1">
                    <a:lumMod val="85000"/>
                    <a:lumOff val="15000"/>
                  </a:schemeClr>
                </a:solidFill>
                <a:latin typeface="NTPreCursivefk" panose="03000400000000000000" pitchFamily="66" charset="0"/>
              </a:rPr>
              <a:t> can be found in many words with multiple representations</a:t>
            </a:r>
            <a:r>
              <a:rPr lang="en-US" dirty="0" smtClean="0">
                <a:solidFill>
                  <a:schemeClr val="tx1">
                    <a:lumMod val="85000"/>
                    <a:lumOff val="15000"/>
                  </a:schemeClr>
                </a:solidFill>
                <a:latin typeface="NTPreCursivefk" panose="03000400000000000000" pitchFamily="66" charset="0"/>
              </a:rPr>
              <a:t>.</a:t>
            </a:r>
          </a:p>
          <a:p>
            <a:pPr algn="l"/>
            <a:endParaRPr lang="en-US" dirty="0">
              <a:solidFill>
                <a:schemeClr val="tx1">
                  <a:lumMod val="85000"/>
                  <a:lumOff val="15000"/>
                </a:schemeClr>
              </a:solidFill>
              <a:latin typeface="NTPreCursivefk" panose="03000400000000000000" pitchFamily="66" charset="0"/>
            </a:endParaRPr>
          </a:p>
          <a:p>
            <a:pPr algn="l">
              <a:buFont typeface="Arial"/>
              <a:buChar char="•"/>
            </a:pPr>
            <a:endParaRPr lang="en-US" dirty="0">
              <a:solidFill>
                <a:schemeClr val="tx1">
                  <a:lumMod val="85000"/>
                  <a:lumOff val="15000"/>
                </a:schemeClr>
              </a:solidFill>
              <a:latin typeface="NTPreCursivefk" panose="03000400000000000000" pitchFamily="66" charset="0"/>
            </a:endParaRPr>
          </a:p>
          <a:p>
            <a:pPr algn="l">
              <a:buFont typeface="Arial"/>
              <a:buChar char="•"/>
            </a:pPr>
            <a:endParaRPr lang="en-US" dirty="0">
              <a:solidFill>
                <a:schemeClr val="tx1">
                  <a:lumMod val="85000"/>
                  <a:lumOff val="15000"/>
                </a:schemeClr>
              </a:solidFill>
              <a:latin typeface="NTPreCursivefk" panose="03000400000000000000" pitchFamily="66" charset="0"/>
            </a:endParaRPr>
          </a:p>
        </p:txBody>
      </p:sp>
    </p:spTree>
    <p:extLst>
      <p:ext uri="{BB962C8B-B14F-4D97-AF65-F5344CB8AC3E}">
        <p14:creationId xmlns:p14="http://schemas.microsoft.com/office/powerpoint/2010/main" val="1576975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2FAB2B-6A77-4264-B8E2-8B9B835F144D}"/>
              </a:ext>
            </a:extLst>
          </p:cNvPr>
          <p:cNvSpPr>
            <a:spLocks noGrp="1"/>
          </p:cNvSpPr>
          <p:nvPr>
            <p:ph type="title"/>
          </p:nvPr>
        </p:nvSpPr>
        <p:spPr>
          <a:xfrm>
            <a:off x="952108" y="954756"/>
            <a:ext cx="2730414" cy="4946003"/>
          </a:xfrm>
        </p:spPr>
        <p:txBody>
          <a:bodyPr>
            <a:normAutofit/>
          </a:bodyPr>
          <a:lstStyle/>
          <a:p>
            <a:r>
              <a:rPr lang="en-US">
                <a:solidFill>
                  <a:srgbClr val="FFFFFF"/>
                </a:solidFill>
                <a:latin typeface="NTPreCursivefk" panose="03000400000000000000" pitchFamily="66" charset="0"/>
                <a:cs typeface="Calibri Light"/>
              </a:rPr>
              <a:t>Same sound different spellings</a:t>
            </a:r>
            <a:endParaRPr lang="en-US">
              <a:solidFill>
                <a:srgbClr val="FFFFFF"/>
              </a:solidFill>
              <a:latin typeface="NTPreCursivefk" panose="03000400000000000000" pitchFamily="66" charset="0"/>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2DAE16-063C-4B26-A288-211540A134A4}"/>
              </a:ext>
            </a:extLst>
          </p:cNvPr>
          <p:cNvSpPr>
            <a:spLocks noGrp="1"/>
          </p:cNvSpPr>
          <p:nvPr>
            <p:ph idx="1"/>
          </p:nvPr>
        </p:nvSpPr>
        <p:spPr>
          <a:xfrm>
            <a:off x="5150360" y="469900"/>
            <a:ext cx="5953630" cy="5405968"/>
          </a:xfrm>
        </p:spPr>
        <p:txBody>
          <a:bodyPr vert="horz" lIns="91440" tIns="45720" rIns="91440" bIns="45720" rtlCol="0" anchor="ctr">
            <a:normAutofit/>
          </a:bodyPr>
          <a:lstStyle/>
          <a:p>
            <a:pPr marL="0" indent="0">
              <a:buNone/>
            </a:pPr>
            <a:r>
              <a:rPr lang="en-US">
                <a:solidFill>
                  <a:schemeClr val="bg1"/>
                </a:solidFill>
                <a:latin typeface="NTPreCursivefk" panose="03000400000000000000" pitchFamily="66" charset="0"/>
                <a:ea typeface="+mn-lt"/>
                <a:cs typeface="+mn-lt"/>
              </a:rPr>
              <a:t>* The children begin to learn that different spellings can represent the same sound for example the 'ee' in meet and the 'ea' in treat. We teach this by exposing the children to the sound through different spellings in a word building activity. We will teach you how to do this.</a:t>
            </a:r>
          </a:p>
        </p:txBody>
      </p:sp>
    </p:spTree>
    <p:extLst>
      <p:ext uri="{BB962C8B-B14F-4D97-AF65-F5344CB8AC3E}">
        <p14:creationId xmlns:p14="http://schemas.microsoft.com/office/powerpoint/2010/main" val="146835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3B31-BB2B-4D6A-92B9-C16030220943}"/>
              </a:ext>
            </a:extLst>
          </p:cNvPr>
          <p:cNvSpPr>
            <a:spLocks noGrp="1"/>
          </p:cNvSpPr>
          <p:nvPr>
            <p:ph type="title"/>
          </p:nvPr>
        </p:nvSpPr>
        <p:spPr>
          <a:xfrm>
            <a:off x="1055599" y="1055077"/>
            <a:ext cx="2532909" cy="4794578"/>
          </a:xfrm>
        </p:spPr>
        <p:txBody>
          <a:bodyPr>
            <a:normAutofit/>
          </a:bodyPr>
          <a:lstStyle/>
          <a:p>
            <a:r>
              <a:rPr lang="en-US">
                <a:solidFill>
                  <a:srgbClr val="262626"/>
                </a:solidFill>
                <a:latin typeface="NTPreCursivefk" panose="03000400000000000000" pitchFamily="66" charset="0"/>
                <a:cs typeface="Calibri Light"/>
              </a:rPr>
              <a:t>Word builder</a:t>
            </a:r>
            <a:endParaRPr lang="en-US">
              <a:solidFill>
                <a:srgbClr val="262626"/>
              </a:solidFill>
              <a:latin typeface="NTPreCursivefk" panose="03000400000000000000" pitchFamily="66" charset="0"/>
            </a:endParaRPr>
          </a:p>
        </p:txBody>
      </p:sp>
      <p:graphicFrame>
        <p:nvGraphicFramePr>
          <p:cNvPr id="5" name="Content Placeholder 2">
            <a:extLst>
              <a:ext uri="{FF2B5EF4-FFF2-40B4-BE49-F238E27FC236}">
                <a16:creationId xmlns:a16="http://schemas.microsoft.com/office/drawing/2014/main" id="{5EBD95AE-9731-4C71-810B-AB22153A6E73}"/>
              </a:ext>
            </a:extLst>
          </p:cNvPr>
          <p:cNvGraphicFramePr>
            <a:graphicFrameLocks noGrp="1"/>
          </p:cNvGraphicFramePr>
          <p:nvPr>
            <p:ph idx="1"/>
            <p:extLst>
              <p:ext uri="{D42A27DB-BD31-4B8C-83A1-F6EECF244321}">
                <p14:modId xmlns:p14="http://schemas.microsoft.com/office/powerpoint/2010/main" val="180439361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0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AB2B-6A77-4264-B8E2-8B9B835F144D}"/>
              </a:ext>
            </a:extLst>
          </p:cNvPr>
          <p:cNvSpPr>
            <a:spLocks noGrp="1"/>
          </p:cNvSpPr>
          <p:nvPr>
            <p:ph type="title"/>
          </p:nvPr>
        </p:nvSpPr>
        <p:spPr>
          <a:xfrm>
            <a:off x="952108" y="954756"/>
            <a:ext cx="2730414" cy="4946003"/>
          </a:xfrm>
        </p:spPr>
        <p:txBody>
          <a:bodyPr>
            <a:normAutofit/>
          </a:bodyPr>
          <a:lstStyle/>
          <a:p>
            <a:r>
              <a:rPr lang="en-US">
                <a:solidFill>
                  <a:srgbClr val="FFFFFF"/>
                </a:solidFill>
                <a:latin typeface="NTPreCursivefk" panose="03000400000000000000" pitchFamily="66" charset="0"/>
                <a:cs typeface="Calibri Light"/>
              </a:rPr>
              <a:t>Same sound different spellings</a:t>
            </a:r>
            <a:endParaRPr lang="en-US">
              <a:solidFill>
                <a:srgbClr val="FFFFFF"/>
              </a:solidFill>
              <a:latin typeface="NTPreCursivefk" panose="03000400000000000000" pitchFamily="66" charset="0"/>
            </a:endParaRPr>
          </a:p>
        </p:txBody>
      </p:sp>
      <p:sp>
        <p:nvSpPr>
          <p:cNvPr id="4" name="Content Placeholder 3"/>
          <p:cNvSpPr>
            <a:spLocks noGrp="1"/>
          </p:cNvSpPr>
          <p:nvPr>
            <p:ph idx="1"/>
          </p:nvPr>
        </p:nvSpPr>
        <p:spPr/>
        <p:txBody>
          <a:bodyPr>
            <a:normAutofit/>
          </a:bodyPr>
          <a:lstStyle/>
          <a:p>
            <a:pPr marL="0" indent="0" algn="ctr">
              <a:buNone/>
            </a:pPr>
            <a:r>
              <a:rPr lang="en-GB" sz="10000" dirty="0" smtClean="0">
                <a:latin typeface="NTPreCursivefk" panose="03000400000000000000" pitchFamily="66" charset="0"/>
              </a:rPr>
              <a:t>Let’s have a go!</a:t>
            </a:r>
            <a:endParaRPr lang="en-GB" sz="10000" dirty="0">
              <a:latin typeface="NTPreCursivefk" panose="03000400000000000000" pitchFamily="66" charset="0"/>
            </a:endParaRPr>
          </a:p>
        </p:txBody>
      </p:sp>
    </p:spTree>
    <p:extLst>
      <p:ext uri="{BB962C8B-B14F-4D97-AF65-F5344CB8AC3E}">
        <p14:creationId xmlns:p14="http://schemas.microsoft.com/office/powerpoint/2010/main" val="4225102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D0840-6C42-4E0D-BA50-9E5E2C073500}"/>
              </a:ext>
            </a:extLst>
          </p:cNvPr>
          <p:cNvSpPr>
            <a:spLocks noGrp="1"/>
          </p:cNvSpPr>
          <p:nvPr>
            <p:ph type="title"/>
          </p:nvPr>
        </p:nvSpPr>
        <p:spPr>
          <a:xfrm>
            <a:off x="804421" y="796374"/>
            <a:ext cx="10583158" cy="880027"/>
          </a:xfrm>
        </p:spPr>
        <p:txBody>
          <a:bodyPr>
            <a:normAutofit/>
          </a:bodyPr>
          <a:lstStyle/>
          <a:p>
            <a:r>
              <a:rPr lang="en-US">
                <a:solidFill>
                  <a:srgbClr val="FFFFFF"/>
                </a:solidFill>
                <a:latin typeface="NTPreCursivefk" panose="03000400000000000000" pitchFamily="66" charset="0"/>
                <a:cs typeface="Calibri Light"/>
              </a:rPr>
              <a:t>Sound Swap</a:t>
            </a:r>
          </a:p>
        </p:txBody>
      </p:sp>
      <p:sp>
        <p:nvSpPr>
          <p:cNvPr id="18"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9"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C05A78-DBBF-4998-9A0D-FF139C7732F7}"/>
              </a:ext>
            </a:extLst>
          </p:cNvPr>
          <p:cNvSpPr>
            <a:spLocks noGrp="1"/>
          </p:cNvSpPr>
          <p:nvPr>
            <p:ph idx="1"/>
          </p:nvPr>
        </p:nvSpPr>
        <p:spPr>
          <a:xfrm>
            <a:off x="1295401" y="2612256"/>
            <a:ext cx="9601196" cy="3263612"/>
          </a:xfrm>
        </p:spPr>
        <p:txBody>
          <a:bodyPr vert="horz" lIns="91440" tIns="45720" rIns="91440" bIns="45720" rtlCol="0">
            <a:normAutofit/>
          </a:bodyPr>
          <a:lstStyle/>
          <a:p>
            <a:r>
              <a:rPr lang="en-US" dirty="0">
                <a:latin typeface="NTPreCursivefk" panose="03000400000000000000" pitchFamily="66" charset="0"/>
                <a:cs typeface="Calibri"/>
              </a:rPr>
              <a:t>Phoneme manipulation the skill of interchanging and swapping of sounds. Children learn sound and symbol correspondence through this activity. This is how a nonsense sound swap would be performed.</a:t>
            </a:r>
          </a:p>
        </p:txBody>
      </p:sp>
    </p:spTree>
    <p:extLst>
      <p:ext uri="{BB962C8B-B14F-4D97-AF65-F5344CB8AC3E}">
        <p14:creationId xmlns:p14="http://schemas.microsoft.com/office/powerpoint/2010/main" val="85438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AB2B-6A77-4264-B8E2-8B9B835F144D}"/>
              </a:ext>
            </a:extLst>
          </p:cNvPr>
          <p:cNvSpPr>
            <a:spLocks noGrp="1"/>
          </p:cNvSpPr>
          <p:nvPr>
            <p:ph type="title"/>
          </p:nvPr>
        </p:nvSpPr>
        <p:spPr>
          <a:xfrm>
            <a:off x="952108" y="954756"/>
            <a:ext cx="2730414" cy="4946003"/>
          </a:xfrm>
        </p:spPr>
        <p:txBody>
          <a:bodyPr>
            <a:normAutofit/>
          </a:bodyPr>
          <a:lstStyle/>
          <a:p>
            <a:r>
              <a:rPr lang="en-US">
                <a:solidFill>
                  <a:srgbClr val="FFFFFF"/>
                </a:solidFill>
                <a:latin typeface="NTPreCursivefk" panose="03000400000000000000" pitchFamily="66" charset="0"/>
                <a:cs typeface="Calibri Light"/>
              </a:rPr>
              <a:t>Same sound different spellings</a:t>
            </a:r>
            <a:endParaRPr lang="en-US">
              <a:solidFill>
                <a:srgbClr val="FFFFFF"/>
              </a:solidFill>
              <a:latin typeface="NTPreCursivefk" panose="03000400000000000000" pitchFamily="66" charset="0"/>
            </a:endParaRPr>
          </a:p>
        </p:txBody>
      </p:sp>
      <p:sp>
        <p:nvSpPr>
          <p:cNvPr id="4" name="Content Placeholder 3"/>
          <p:cNvSpPr>
            <a:spLocks noGrp="1"/>
          </p:cNvSpPr>
          <p:nvPr>
            <p:ph idx="1"/>
          </p:nvPr>
        </p:nvSpPr>
        <p:spPr/>
        <p:txBody>
          <a:bodyPr>
            <a:normAutofit/>
          </a:bodyPr>
          <a:lstStyle/>
          <a:p>
            <a:pPr marL="0" indent="0" algn="ctr">
              <a:buNone/>
            </a:pPr>
            <a:r>
              <a:rPr lang="en-GB" sz="10000" dirty="0" smtClean="0">
                <a:latin typeface="NTPreCursivefk" panose="03000400000000000000" pitchFamily="66" charset="0"/>
              </a:rPr>
              <a:t>Let’s have a go!</a:t>
            </a:r>
            <a:endParaRPr lang="en-GB" sz="10000" dirty="0">
              <a:latin typeface="NTPreCursivefk" panose="03000400000000000000" pitchFamily="66" charset="0"/>
            </a:endParaRPr>
          </a:p>
        </p:txBody>
      </p:sp>
    </p:spTree>
    <p:extLst>
      <p:ext uri="{BB962C8B-B14F-4D97-AF65-F5344CB8AC3E}">
        <p14:creationId xmlns:p14="http://schemas.microsoft.com/office/powerpoint/2010/main" val="1667531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647</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Garamond</vt:lpstr>
      <vt:lpstr>NTPreCursivefk</vt:lpstr>
      <vt:lpstr>Organic</vt:lpstr>
      <vt:lpstr>Welcome to Year 1  Family Learning </vt:lpstr>
      <vt:lpstr>The focus today will primarily be on exploring our phonics program Sounds Write.   </vt:lpstr>
      <vt:lpstr>What is Sounds Write?</vt:lpstr>
      <vt:lpstr>What does Sounds Write look like in a Year 1 classroom?</vt:lpstr>
      <vt:lpstr>Same sound different spellings</vt:lpstr>
      <vt:lpstr>Word builder</vt:lpstr>
      <vt:lpstr>Same sound different spellings</vt:lpstr>
      <vt:lpstr>Sound Swap</vt:lpstr>
      <vt:lpstr>Same sound different spellings</vt:lpstr>
      <vt:lpstr>Seek the Sound</vt:lpstr>
      <vt:lpstr>PowerPoint Presentation</vt:lpstr>
      <vt:lpstr>Top tips on practicing the spelling challenge words with your child at home</vt:lpstr>
      <vt:lpstr>How can you provide extra support your child at home?</vt:lpstr>
      <vt:lpstr>PowerPoint Presentation</vt:lpstr>
      <vt:lpstr>Activities</vt:lpstr>
      <vt:lpstr>Parent support resources</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Hobart</dc:creator>
  <cp:lastModifiedBy>Carla Burton</cp:lastModifiedBy>
  <cp:revision>729</cp:revision>
  <cp:lastPrinted>2019-10-14T16:21:38Z</cp:lastPrinted>
  <dcterms:created xsi:type="dcterms:W3CDTF">2013-07-15T20:26:40Z</dcterms:created>
  <dcterms:modified xsi:type="dcterms:W3CDTF">2019-10-16T14:08:47Z</dcterms:modified>
</cp:coreProperties>
</file>